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7"/>
  </p:notesMasterIdLst>
  <p:handoutMasterIdLst>
    <p:handoutMasterId r:id="rId28"/>
  </p:handoutMasterIdLst>
  <p:sldIdLst>
    <p:sldId id="278" r:id="rId2"/>
    <p:sldId id="328" r:id="rId3"/>
    <p:sldId id="327" r:id="rId4"/>
    <p:sldId id="326" r:id="rId5"/>
    <p:sldId id="306" r:id="rId6"/>
    <p:sldId id="313" r:id="rId7"/>
    <p:sldId id="320" r:id="rId8"/>
    <p:sldId id="314" r:id="rId9"/>
    <p:sldId id="315" r:id="rId10"/>
    <p:sldId id="329" r:id="rId11"/>
    <p:sldId id="330" r:id="rId12"/>
    <p:sldId id="333" r:id="rId13"/>
    <p:sldId id="316" r:id="rId14"/>
    <p:sldId id="317" r:id="rId15"/>
    <p:sldId id="318" r:id="rId16"/>
    <p:sldId id="351" r:id="rId17"/>
    <p:sldId id="319" r:id="rId18"/>
    <p:sldId id="352" r:id="rId19"/>
    <p:sldId id="259" r:id="rId20"/>
    <p:sldId id="321" r:id="rId21"/>
    <p:sldId id="322" r:id="rId22"/>
    <p:sldId id="354" r:id="rId23"/>
    <p:sldId id="349" r:id="rId24"/>
    <p:sldId id="364" r:id="rId25"/>
    <p:sldId id="304" r:id="rId26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>
      <p:cViewPr>
        <p:scale>
          <a:sx n="63" d="100"/>
          <a:sy n="63" d="100"/>
        </p:scale>
        <p:origin x="2838" y="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6E014-E099-4A06-9EF1-241AD7F7EB0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B89140-252F-49CE-9059-AC0721FC79DB}">
      <dgm:prSet phldrT="[Text]"/>
      <dgm:spPr/>
      <dgm:t>
        <a:bodyPr/>
        <a:lstStyle/>
        <a:p>
          <a:r>
            <a:rPr lang="en-US" dirty="0"/>
            <a:t>Short-Term Suspension</a:t>
          </a:r>
        </a:p>
      </dgm:t>
    </dgm:pt>
    <dgm:pt modelId="{B06A5F55-3AED-4100-AE34-66AE6399B01E}" type="parTrans" cxnId="{CB142A5D-EA27-4ABA-BE30-3448CDF20547}">
      <dgm:prSet/>
      <dgm:spPr/>
      <dgm:t>
        <a:bodyPr/>
        <a:lstStyle/>
        <a:p>
          <a:endParaRPr lang="en-US"/>
        </a:p>
      </dgm:t>
    </dgm:pt>
    <dgm:pt modelId="{99D9CB40-5C61-478B-AD07-A9A763476C04}" type="sibTrans" cxnId="{CB142A5D-EA27-4ABA-BE30-3448CDF20547}">
      <dgm:prSet/>
      <dgm:spPr/>
      <dgm:t>
        <a:bodyPr/>
        <a:lstStyle/>
        <a:p>
          <a:endParaRPr lang="en-US"/>
        </a:p>
      </dgm:t>
    </dgm:pt>
    <dgm:pt modelId="{618FDC3A-CFD0-42A2-BB30-DB78A5F0A868}">
      <dgm:prSet phldrT="[Text]"/>
      <dgm:spPr/>
      <dgm:t>
        <a:bodyPr/>
        <a:lstStyle/>
        <a:p>
          <a:r>
            <a:rPr lang="en-US" dirty="0"/>
            <a:t>Expulsion</a:t>
          </a:r>
        </a:p>
      </dgm:t>
    </dgm:pt>
    <dgm:pt modelId="{BB32EF4F-960A-455D-AC6E-6820B28D2C85}" type="parTrans" cxnId="{6F60DC64-8E10-44FE-BDF8-D6C099F8C8EA}">
      <dgm:prSet/>
      <dgm:spPr/>
      <dgm:t>
        <a:bodyPr/>
        <a:lstStyle/>
        <a:p>
          <a:endParaRPr lang="en-US"/>
        </a:p>
      </dgm:t>
    </dgm:pt>
    <dgm:pt modelId="{9EB9C57F-464F-48A1-BEA1-CE637155A117}" type="sibTrans" cxnId="{6F60DC64-8E10-44FE-BDF8-D6C099F8C8EA}">
      <dgm:prSet/>
      <dgm:spPr/>
      <dgm:t>
        <a:bodyPr/>
        <a:lstStyle/>
        <a:p>
          <a:endParaRPr lang="en-US"/>
        </a:p>
      </dgm:t>
    </dgm:pt>
    <dgm:pt modelId="{B8FC650B-D66E-48CC-ACCD-F56E8AA6A824}">
      <dgm:prSet phldrT="[Text]"/>
      <dgm:spPr/>
      <dgm:t>
        <a:bodyPr/>
        <a:lstStyle/>
        <a:p>
          <a:r>
            <a:rPr lang="en-US" dirty="0"/>
            <a:t>Zero-Tolerance Policies</a:t>
          </a:r>
        </a:p>
      </dgm:t>
    </dgm:pt>
    <dgm:pt modelId="{C81BFFF9-56C7-4B11-BB56-FF46EEA3C7DE}" type="parTrans" cxnId="{C1CD61C9-FDBB-4A9B-9019-798E392922C2}">
      <dgm:prSet/>
      <dgm:spPr/>
      <dgm:t>
        <a:bodyPr/>
        <a:lstStyle/>
        <a:p>
          <a:endParaRPr lang="en-US"/>
        </a:p>
      </dgm:t>
    </dgm:pt>
    <dgm:pt modelId="{AC3260DC-9758-4F34-8353-CF9E0DCE79D2}" type="sibTrans" cxnId="{C1CD61C9-FDBB-4A9B-9019-798E392922C2}">
      <dgm:prSet/>
      <dgm:spPr/>
      <dgm:t>
        <a:bodyPr/>
        <a:lstStyle/>
        <a:p>
          <a:endParaRPr lang="en-US"/>
        </a:p>
      </dgm:t>
    </dgm:pt>
    <dgm:pt modelId="{2382AD7C-2F5D-4E33-99CB-F29EB00B2ED9}">
      <dgm:prSet phldrT="[Text]"/>
      <dgm:spPr/>
      <dgm:t>
        <a:bodyPr/>
        <a:lstStyle/>
        <a:p>
          <a:r>
            <a:rPr lang="en-US" dirty="0"/>
            <a:t>IEP</a:t>
          </a:r>
        </a:p>
      </dgm:t>
    </dgm:pt>
    <dgm:pt modelId="{1A28BAF4-C1D3-4532-90B5-4E0ACA7E04D7}" type="parTrans" cxnId="{7586566D-0410-4775-BB97-C871C550FA0E}">
      <dgm:prSet/>
      <dgm:spPr/>
      <dgm:t>
        <a:bodyPr/>
        <a:lstStyle/>
        <a:p>
          <a:endParaRPr lang="en-US"/>
        </a:p>
      </dgm:t>
    </dgm:pt>
    <dgm:pt modelId="{D78C93A4-44A3-4292-85E4-E4518A5A7263}" type="sibTrans" cxnId="{7586566D-0410-4775-BB97-C871C550FA0E}">
      <dgm:prSet/>
      <dgm:spPr/>
      <dgm:t>
        <a:bodyPr/>
        <a:lstStyle/>
        <a:p>
          <a:endParaRPr lang="en-US"/>
        </a:p>
      </dgm:t>
    </dgm:pt>
    <dgm:pt modelId="{29D06A26-E8BB-4666-9EF3-34186098D24D}">
      <dgm:prSet phldrT="[Text]"/>
      <dgm:spPr/>
      <dgm:t>
        <a:bodyPr/>
        <a:lstStyle/>
        <a:p>
          <a:r>
            <a:rPr lang="en-US" dirty="0"/>
            <a:t>Manifestation Determination Review</a:t>
          </a:r>
        </a:p>
      </dgm:t>
    </dgm:pt>
    <dgm:pt modelId="{9E7150DC-F7CD-46C6-8D6E-CA915570203B}" type="parTrans" cxnId="{CF061A0F-89F2-4E8A-B7A6-D235F834CC36}">
      <dgm:prSet/>
      <dgm:spPr/>
      <dgm:t>
        <a:bodyPr/>
        <a:lstStyle/>
        <a:p>
          <a:endParaRPr lang="en-US"/>
        </a:p>
      </dgm:t>
    </dgm:pt>
    <dgm:pt modelId="{4B78D569-D430-4FAC-94B1-11AECE239E21}" type="sibTrans" cxnId="{CF061A0F-89F2-4E8A-B7A6-D235F834CC36}">
      <dgm:prSet/>
      <dgm:spPr/>
      <dgm:t>
        <a:bodyPr/>
        <a:lstStyle/>
        <a:p>
          <a:endParaRPr lang="en-US"/>
        </a:p>
      </dgm:t>
    </dgm:pt>
    <dgm:pt modelId="{EBE30B34-4D12-44F4-9AF3-9728AC9811CD}">
      <dgm:prSet phldrT="[Text]"/>
      <dgm:spPr/>
      <dgm:t>
        <a:bodyPr/>
        <a:lstStyle/>
        <a:p>
          <a:r>
            <a:rPr lang="en-US" dirty="0"/>
            <a:t>EOG/EOC</a:t>
          </a:r>
        </a:p>
      </dgm:t>
    </dgm:pt>
    <dgm:pt modelId="{50C23D6B-2116-41C6-BF67-F5DB9FE425D9}" type="parTrans" cxnId="{F16C1458-BA8A-4785-8A19-044AC59D37C0}">
      <dgm:prSet/>
      <dgm:spPr/>
      <dgm:t>
        <a:bodyPr/>
        <a:lstStyle/>
        <a:p>
          <a:endParaRPr lang="en-US"/>
        </a:p>
      </dgm:t>
    </dgm:pt>
    <dgm:pt modelId="{0BA3F936-7DDE-4D53-B814-276E4C78B513}" type="sibTrans" cxnId="{F16C1458-BA8A-4785-8A19-044AC59D37C0}">
      <dgm:prSet/>
      <dgm:spPr/>
      <dgm:t>
        <a:bodyPr/>
        <a:lstStyle/>
        <a:p>
          <a:endParaRPr lang="en-US"/>
        </a:p>
      </dgm:t>
    </dgm:pt>
    <dgm:pt modelId="{3BA2B8FC-BD0D-4E50-939E-69B848DE29F0}">
      <dgm:prSet phldrT="[Text]"/>
      <dgm:spPr/>
      <dgm:t>
        <a:bodyPr/>
        <a:lstStyle/>
        <a:p>
          <a:r>
            <a:rPr lang="en-US" dirty="0"/>
            <a:t>Long-Term Suspension</a:t>
          </a:r>
        </a:p>
      </dgm:t>
    </dgm:pt>
    <dgm:pt modelId="{CB6D667A-D894-4350-9DBE-C780BDC17ED4}" type="parTrans" cxnId="{5E4E60B3-A513-4E88-A2B2-31AE10D57275}">
      <dgm:prSet/>
      <dgm:spPr/>
      <dgm:t>
        <a:bodyPr/>
        <a:lstStyle/>
        <a:p>
          <a:endParaRPr lang="en-US"/>
        </a:p>
      </dgm:t>
    </dgm:pt>
    <dgm:pt modelId="{74F57794-1D25-4FC8-9BAF-BAC923E3F11E}" type="sibTrans" cxnId="{5E4E60B3-A513-4E88-A2B2-31AE10D57275}">
      <dgm:prSet/>
      <dgm:spPr/>
      <dgm:t>
        <a:bodyPr/>
        <a:lstStyle/>
        <a:p>
          <a:endParaRPr lang="en-US"/>
        </a:p>
      </dgm:t>
    </dgm:pt>
    <dgm:pt modelId="{98B6D4A9-95D0-4981-9865-BDEB48EEA1E0}">
      <dgm:prSet phldrT="[Text]"/>
      <dgm:spPr/>
      <dgm:t>
        <a:bodyPr/>
        <a:lstStyle/>
        <a:p>
          <a:r>
            <a:rPr lang="en-US" dirty="0"/>
            <a:t>FBA</a:t>
          </a:r>
        </a:p>
      </dgm:t>
    </dgm:pt>
    <dgm:pt modelId="{587FB010-448F-4587-84C3-9F2A0B009678}" type="parTrans" cxnId="{99CA4D43-3535-4140-A287-85A7D8370252}">
      <dgm:prSet/>
      <dgm:spPr/>
      <dgm:t>
        <a:bodyPr/>
        <a:lstStyle/>
        <a:p>
          <a:endParaRPr lang="en-US"/>
        </a:p>
      </dgm:t>
    </dgm:pt>
    <dgm:pt modelId="{8E605510-F381-451E-92FD-28CF3293966D}" type="sibTrans" cxnId="{99CA4D43-3535-4140-A287-85A7D8370252}">
      <dgm:prSet/>
      <dgm:spPr/>
      <dgm:t>
        <a:bodyPr/>
        <a:lstStyle/>
        <a:p>
          <a:endParaRPr lang="en-US"/>
        </a:p>
      </dgm:t>
    </dgm:pt>
    <dgm:pt modelId="{820D19F4-802A-45CE-8BCA-A8F0EF1640DB}">
      <dgm:prSet phldrT="[Text]"/>
      <dgm:spPr/>
      <dgm:t>
        <a:bodyPr/>
        <a:lstStyle/>
        <a:p>
          <a:r>
            <a:rPr lang="en-US" dirty="0"/>
            <a:t>BIP</a:t>
          </a:r>
        </a:p>
      </dgm:t>
    </dgm:pt>
    <dgm:pt modelId="{FCBF5170-2820-4381-B045-0B310D77DD38}" type="parTrans" cxnId="{BB36EA83-66F7-49E6-AF99-F30ECBC1C82C}">
      <dgm:prSet/>
      <dgm:spPr/>
      <dgm:t>
        <a:bodyPr/>
        <a:lstStyle/>
        <a:p>
          <a:endParaRPr lang="en-US"/>
        </a:p>
      </dgm:t>
    </dgm:pt>
    <dgm:pt modelId="{62E82BBF-1209-46D1-916E-F1F3A1667688}" type="sibTrans" cxnId="{BB36EA83-66F7-49E6-AF99-F30ECBC1C82C}">
      <dgm:prSet/>
      <dgm:spPr/>
      <dgm:t>
        <a:bodyPr/>
        <a:lstStyle/>
        <a:p>
          <a:endParaRPr lang="en-US"/>
        </a:p>
      </dgm:t>
    </dgm:pt>
    <dgm:pt modelId="{80C517DE-9E11-4238-9285-AEBA112AAAC4}" type="pres">
      <dgm:prSet presAssocID="{DC76E014-E099-4A06-9EF1-241AD7F7EB01}" presName="cycle" presStyleCnt="0">
        <dgm:presLayoutVars>
          <dgm:dir/>
          <dgm:resizeHandles val="exact"/>
        </dgm:presLayoutVars>
      </dgm:prSet>
      <dgm:spPr/>
    </dgm:pt>
    <dgm:pt modelId="{3F5F2421-215E-4EAE-9577-DA45E40C3195}" type="pres">
      <dgm:prSet presAssocID="{84B89140-252F-49CE-9059-AC0721FC79DB}" presName="dummy" presStyleCnt="0"/>
      <dgm:spPr/>
    </dgm:pt>
    <dgm:pt modelId="{C3BF1917-0D72-43C9-8040-BCD84B939B28}" type="pres">
      <dgm:prSet presAssocID="{84B89140-252F-49CE-9059-AC0721FC79DB}" presName="node" presStyleLbl="revTx" presStyleIdx="0" presStyleCnt="9">
        <dgm:presLayoutVars>
          <dgm:bulletEnabled val="1"/>
        </dgm:presLayoutVars>
      </dgm:prSet>
      <dgm:spPr/>
    </dgm:pt>
    <dgm:pt modelId="{2B6A7617-0F01-4E57-BD62-E524E5997A24}" type="pres">
      <dgm:prSet presAssocID="{99D9CB40-5C61-478B-AD07-A9A763476C04}" presName="sibTrans" presStyleLbl="node1" presStyleIdx="0" presStyleCnt="9"/>
      <dgm:spPr/>
    </dgm:pt>
    <dgm:pt modelId="{28F0F8A3-251D-4A3F-814F-C4E0478414FC}" type="pres">
      <dgm:prSet presAssocID="{3BA2B8FC-BD0D-4E50-939E-69B848DE29F0}" presName="dummy" presStyleCnt="0"/>
      <dgm:spPr/>
    </dgm:pt>
    <dgm:pt modelId="{72E64B30-6CC9-4D4D-B83E-F282A3B67630}" type="pres">
      <dgm:prSet presAssocID="{3BA2B8FC-BD0D-4E50-939E-69B848DE29F0}" presName="node" presStyleLbl="revTx" presStyleIdx="1" presStyleCnt="9">
        <dgm:presLayoutVars>
          <dgm:bulletEnabled val="1"/>
        </dgm:presLayoutVars>
      </dgm:prSet>
      <dgm:spPr/>
    </dgm:pt>
    <dgm:pt modelId="{EA987C01-D479-48E5-A7F2-BF47AAC658D5}" type="pres">
      <dgm:prSet presAssocID="{74F57794-1D25-4FC8-9BAF-BAC923E3F11E}" presName="sibTrans" presStyleLbl="node1" presStyleIdx="1" presStyleCnt="9"/>
      <dgm:spPr/>
    </dgm:pt>
    <dgm:pt modelId="{6F79C547-087D-4C15-91D5-4F8A7A44140D}" type="pres">
      <dgm:prSet presAssocID="{618FDC3A-CFD0-42A2-BB30-DB78A5F0A868}" presName="dummy" presStyleCnt="0"/>
      <dgm:spPr/>
    </dgm:pt>
    <dgm:pt modelId="{5F6379C5-FF25-4F64-9011-5246426EB9E8}" type="pres">
      <dgm:prSet presAssocID="{618FDC3A-CFD0-42A2-BB30-DB78A5F0A868}" presName="node" presStyleLbl="revTx" presStyleIdx="2" presStyleCnt="9">
        <dgm:presLayoutVars>
          <dgm:bulletEnabled val="1"/>
        </dgm:presLayoutVars>
      </dgm:prSet>
      <dgm:spPr/>
    </dgm:pt>
    <dgm:pt modelId="{4358A5F3-C342-42D9-9B3C-93ECBE7713AF}" type="pres">
      <dgm:prSet presAssocID="{9EB9C57F-464F-48A1-BEA1-CE637155A117}" presName="sibTrans" presStyleLbl="node1" presStyleIdx="2" presStyleCnt="9"/>
      <dgm:spPr/>
    </dgm:pt>
    <dgm:pt modelId="{9A83E98D-68A6-4DC4-B2E3-605D96CD30E7}" type="pres">
      <dgm:prSet presAssocID="{B8FC650B-D66E-48CC-ACCD-F56E8AA6A824}" presName="dummy" presStyleCnt="0"/>
      <dgm:spPr/>
    </dgm:pt>
    <dgm:pt modelId="{7532145C-B1F1-419E-9E5D-44C5776F2DF5}" type="pres">
      <dgm:prSet presAssocID="{B8FC650B-D66E-48CC-ACCD-F56E8AA6A824}" presName="node" presStyleLbl="revTx" presStyleIdx="3" presStyleCnt="9">
        <dgm:presLayoutVars>
          <dgm:bulletEnabled val="1"/>
        </dgm:presLayoutVars>
      </dgm:prSet>
      <dgm:spPr/>
    </dgm:pt>
    <dgm:pt modelId="{4AF4765A-E851-4CBF-9D37-443EAF2115D8}" type="pres">
      <dgm:prSet presAssocID="{AC3260DC-9758-4F34-8353-CF9E0DCE79D2}" presName="sibTrans" presStyleLbl="node1" presStyleIdx="3" presStyleCnt="9"/>
      <dgm:spPr/>
    </dgm:pt>
    <dgm:pt modelId="{9955D64F-BD17-40E5-8C3A-D69BDB9D7B9F}" type="pres">
      <dgm:prSet presAssocID="{2382AD7C-2F5D-4E33-99CB-F29EB00B2ED9}" presName="dummy" presStyleCnt="0"/>
      <dgm:spPr/>
    </dgm:pt>
    <dgm:pt modelId="{778573F0-F08E-4E46-9E7C-5EE0CA18E235}" type="pres">
      <dgm:prSet presAssocID="{2382AD7C-2F5D-4E33-99CB-F29EB00B2ED9}" presName="node" presStyleLbl="revTx" presStyleIdx="4" presStyleCnt="9">
        <dgm:presLayoutVars>
          <dgm:bulletEnabled val="1"/>
        </dgm:presLayoutVars>
      </dgm:prSet>
      <dgm:spPr/>
    </dgm:pt>
    <dgm:pt modelId="{C8AF4043-6F50-4DD6-B75E-D8D57819EF65}" type="pres">
      <dgm:prSet presAssocID="{D78C93A4-44A3-4292-85E4-E4518A5A7263}" presName="sibTrans" presStyleLbl="node1" presStyleIdx="4" presStyleCnt="9"/>
      <dgm:spPr/>
    </dgm:pt>
    <dgm:pt modelId="{3E7C1B56-EC6B-4326-8748-5702C97E8A6F}" type="pres">
      <dgm:prSet presAssocID="{29D06A26-E8BB-4666-9EF3-34186098D24D}" presName="dummy" presStyleCnt="0"/>
      <dgm:spPr/>
    </dgm:pt>
    <dgm:pt modelId="{B392C83F-B749-44E1-8AF9-00BF1EF7612A}" type="pres">
      <dgm:prSet presAssocID="{29D06A26-E8BB-4666-9EF3-34186098D24D}" presName="node" presStyleLbl="revTx" presStyleIdx="5" presStyleCnt="9">
        <dgm:presLayoutVars>
          <dgm:bulletEnabled val="1"/>
        </dgm:presLayoutVars>
      </dgm:prSet>
      <dgm:spPr/>
    </dgm:pt>
    <dgm:pt modelId="{7D02F553-A8D4-4610-9984-5B5FC240E244}" type="pres">
      <dgm:prSet presAssocID="{4B78D569-D430-4FAC-94B1-11AECE239E21}" presName="sibTrans" presStyleLbl="node1" presStyleIdx="5" presStyleCnt="9"/>
      <dgm:spPr/>
    </dgm:pt>
    <dgm:pt modelId="{82169F3F-345D-4769-8675-BFE771857E25}" type="pres">
      <dgm:prSet presAssocID="{98B6D4A9-95D0-4981-9865-BDEB48EEA1E0}" presName="dummy" presStyleCnt="0"/>
      <dgm:spPr/>
    </dgm:pt>
    <dgm:pt modelId="{D77BB0D2-375C-4A61-BCD7-ADE74E46E2D4}" type="pres">
      <dgm:prSet presAssocID="{98B6D4A9-95D0-4981-9865-BDEB48EEA1E0}" presName="node" presStyleLbl="revTx" presStyleIdx="6" presStyleCnt="9">
        <dgm:presLayoutVars>
          <dgm:bulletEnabled val="1"/>
        </dgm:presLayoutVars>
      </dgm:prSet>
      <dgm:spPr/>
    </dgm:pt>
    <dgm:pt modelId="{CB6C40D8-E6FC-40EB-8210-3D8D5EC8D587}" type="pres">
      <dgm:prSet presAssocID="{8E605510-F381-451E-92FD-28CF3293966D}" presName="sibTrans" presStyleLbl="node1" presStyleIdx="6" presStyleCnt="9"/>
      <dgm:spPr/>
    </dgm:pt>
    <dgm:pt modelId="{84937886-54F1-431D-8818-E1541E97D84F}" type="pres">
      <dgm:prSet presAssocID="{820D19F4-802A-45CE-8BCA-A8F0EF1640DB}" presName="dummy" presStyleCnt="0"/>
      <dgm:spPr/>
    </dgm:pt>
    <dgm:pt modelId="{DBD17DE2-C2FD-43AC-BB8E-FC97ED6BC0D9}" type="pres">
      <dgm:prSet presAssocID="{820D19F4-802A-45CE-8BCA-A8F0EF1640DB}" presName="node" presStyleLbl="revTx" presStyleIdx="7" presStyleCnt="9">
        <dgm:presLayoutVars>
          <dgm:bulletEnabled val="1"/>
        </dgm:presLayoutVars>
      </dgm:prSet>
      <dgm:spPr/>
    </dgm:pt>
    <dgm:pt modelId="{03234906-6C56-45DF-A511-0E37B62DA2A6}" type="pres">
      <dgm:prSet presAssocID="{62E82BBF-1209-46D1-916E-F1F3A1667688}" presName="sibTrans" presStyleLbl="node1" presStyleIdx="7" presStyleCnt="9"/>
      <dgm:spPr/>
    </dgm:pt>
    <dgm:pt modelId="{C53ABAFA-AACB-48F3-B6ED-4E3607A11FD2}" type="pres">
      <dgm:prSet presAssocID="{EBE30B34-4D12-44F4-9AF3-9728AC9811CD}" presName="dummy" presStyleCnt="0"/>
      <dgm:spPr/>
    </dgm:pt>
    <dgm:pt modelId="{45D707AB-7F18-4056-8B1B-F688C4EEEA9C}" type="pres">
      <dgm:prSet presAssocID="{EBE30B34-4D12-44F4-9AF3-9728AC9811CD}" presName="node" presStyleLbl="revTx" presStyleIdx="8" presStyleCnt="9">
        <dgm:presLayoutVars>
          <dgm:bulletEnabled val="1"/>
        </dgm:presLayoutVars>
      </dgm:prSet>
      <dgm:spPr/>
    </dgm:pt>
    <dgm:pt modelId="{E4703664-D11F-4A2C-8319-49EC1AA4AB19}" type="pres">
      <dgm:prSet presAssocID="{0BA3F936-7DDE-4D53-B814-276E4C78B513}" presName="sibTrans" presStyleLbl="node1" presStyleIdx="8" presStyleCnt="9"/>
      <dgm:spPr/>
    </dgm:pt>
  </dgm:ptLst>
  <dgm:cxnLst>
    <dgm:cxn modelId="{77E39206-E588-45FB-BC92-DEC357DDF38C}" type="presOf" srcId="{8E605510-F381-451E-92FD-28CF3293966D}" destId="{CB6C40D8-E6FC-40EB-8210-3D8D5EC8D587}" srcOrd="0" destOrd="0" presId="urn:microsoft.com/office/officeart/2005/8/layout/cycle1"/>
    <dgm:cxn modelId="{CF061A0F-89F2-4E8A-B7A6-D235F834CC36}" srcId="{DC76E014-E099-4A06-9EF1-241AD7F7EB01}" destId="{29D06A26-E8BB-4666-9EF3-34186098D24D}" srcOrd="5" destOrd="0" parTransId="{9E7150DC-F7CD-46C6-8D6E-CA915570203B}" sibTransId="{4B78D569-D430-4FAC-94B1-11AECE239E21}"/>
    <dgm:cxn modelId="{B7BC9827-A4AA-402A-8D0D-1F0A64CC8250}" type="presOf" srcId="{D78C93A4-44A3-4292-85E4-E4518A5A7263}" destId="{C8AF4043-6F50-4DD6-B75E-D8D57819EF65}" srcOrd="0" destOrd="0" presId="urn:microsoft.com/office/officeart/2005/8/layout/cycle1"/>
    <dgm:cxn modelId="{9542052B-BF91-4AEA-96F5-43F30E7B99CE}" type="presOf" srcId="{2382AD7C-2F5D-4E33-99CB-F29EB00B2ED9}" destId="{778573F0-F08E-4E46-9E7C-5EE0CA18E235}" srcOrd="0" destOrd="0" presId="urn:microsoft.com/office/officeart/2005/8/layout/cycle1"/>
    <dgm:cxn modelId="{DD59F332-87C1-4FD0-957F-FD5D705F2865}" type="presOf" srcId="{84B89140-252F-49CE-9059-AC0721FC79DB}" destId="{C3BF1917-0D72-43C9-8040-BCD84B939B28}" srcOrd="0" destOrd="0" presId="urn:microsoft.com/office/officeart/2005/8/layout/cycle1"/>
    <dgm:cxn modelId="{CB142A5D-EA27-4ABA-BE30-3448CDF20547}" srcId="{DC76E014-E099-4A06-9EF1-241AD7F7EB01}" destId="{84B89140-252F-49CE-9059-AC0721FC79DB}" srcOrd="0" destOrd="0" parTransId="{B06A5F55-3AED-4100-AE34-66AE6399B01E}" sibTransId="{99D9CB40-5C61-478B-AD07-A9A763476C04}"/>
    <dgm:cxn modelId="{249BBA42-8490-4F49-BF6C-EBC20F8032C7}" type="presOf" srcId="{820D19F4-802A-45CE-8BCA-A8F0EF1640DB}" destId="{DBD17DE2-C2FD-43AC-BB8E-FC97ED6BC0D9}" srcOrd="0" destOrd="0" presId="urn:microsoft.com/office/officeart/2005/8/layout/cycle1"/>
    <dgm:cxn modelId="{99CA4D43-3535-4140-A287-85A7D8370252}" srcId="{DC76E014-E099-4A06-9EF1-241AD7F7EB01}" destId="{98B6D4A9-95D0-4981-9865-BDEB48EEA1E0}" srcOrd="6" destOrd="0" parTransId="{587FB010-448F-4587-84C3-9F2A0B009678}" sibTransId="{8E605510-F381-451E-92FD-28CF3293966D}"/>
    <dgm:cxn modelId="{6F60DC64-8E10-44FE-BDF8-D6C099F8C8EA}" srcId="{DC76E014-E099-4A06-9EF1-241AD7F7EB01}" destId="{618FDC3A-CFD0-42A2-BB30-DB78A5F0A868}" srcOrd="2" destOrd="0" parTransId="{BB32EF4F-960A-455D-AC6E-6820B28D2C85}" sibTransId="{9EB9C57F-464F-48A1-BEA1-CE637155A117}"/>
    <dgm:cxn modelId="{7B780B4A-738F-4435-9B12-B6A7CA917BCB}" type="presOf" srcId="{62E82BBF-1209-46D1-916E-F1F3A1667688}" destId="{03234906-6C56-45DF-A511-0E37B62DA2A6}" srcOrd="0" destOrd="0" presId="urn:microsoft.com/office/officeart/2005/8/layout/cycle1"/>
    <dgm:cxn modelId="{7586566D-0410-4775-BB97-C871C550FA0E}" srcId="{DC76E014-E099-4A06-9EF1-241AD7F7EB01}" destId="{2382AD7C-2F5D-4E33-99CB-F29EB00B2ED9}" srcOrd="4" destOrd="0" parTransId="{1A28BAF4-C1D3-4532-90B5-4E0ACA7E04D7}" sibTransId="{D78C93A4-44A3-4292-85E4-E4518A5A7263}"/>
    <dgm:cxn modelId="{DECDC170-9B41-40D4-A8FF-97B0F6770654}" type="presOf" srcId="{EBE30B34-4D12-44F4-9AF3-9728AC9811CD}" destId="{45D707AB-7F18-4056-8B1B-F688C4EEEA9C}" srcOrd="0" destOrd="0" presId="urn:microsoft.com/office/officeart/2005/8/layout/cycle1"/>
    <dgm:cxn modelId="{F16C1458-BA8A-4785-8A19-044AC59D37C0}" srcId="{DC76E014-E099-4A06-9EF1-241AD7F7EB01}" destId="{EBE30B34-4D12-44F4-9AF3-9728AC9811CD}" srcOrd="8" destOrd="0" parTransId="{50C23D6B-2116-41C6-BF67-F5DB9FE425D9}" sibTransId="{0BA3F936-7DDE-4D53-B814-276E4C78B513}"/>
    <dgm:cxn modelId="{75DEF37D-0AE6-4F37-9B77-15DF594A564A}" type="presOf" srcId="{4B78D569-D430-4FAC-94B1-11AECE239E21}" destId="{7D02F553-A8D4-4610-9984-5B5FC240E244}" srcOrd="0" destOrd="0" presId="urn:microsoft.com/office/officeart/2005/8/layout/cycle1"/>
    <dgm:cxn modelId="{3C62A882-1C75-4271-A6D8-AB8E0668AEE7}" type="presOf" srcId="{AC3260DC-9758-4F34-8353-CF9E0DCE79D2}" destId="{4AF4765A-E851-4CBF-9D37-443EAF2115D8}" srcOrd="0" destOrd="0" presId="urn:microsoft.com/office/officeart/2005/8/layout/cycle1"/>
    <dgm:cxn modelId="{BB36EA83-66F7-49E6-AF99-F30ECBC1C82C}" srcId="{DC76E014-E099-4A06-9EF1-241AD7F7EB01}" destId="{820D19F4-802A-45CE-8BCA-A8F0EF1640DB}" srcOrd="7" destOrd="0" parTransId="{FCBF5170-2820-4381-B045-0B310D77DD38}" sibTransId="{62E82BBF-1209-46D1-916E-F1F3A1667688}"/>
    <dgm:cxn modelId="{9C33DC9C-0745-41B4-8B18-D8A0F8C7B30A}" type="presOf" srcId="{74F57794-1D25-4FC8-9BAF-BAC923E3F11E}" destId="{EA987C01-D479-48E5-A7F2-BF47AAC658D5}" srcOrd="0" destOrd="0" presId="urn:microsoft.com/office/officeart/2005/8/layout/cycle1"/>
    <dgm:cxn modelId="{BE03069D-2A2C-4BD2-9FD5-783B41C6AFAF}" type="presOf" srcId="{98B6D4A9-95D0-4981-9865-BDEB48EEA1E0}" destId="{D77BB0D2-375C-4A61-BCD7-ADE74E46E2D4}" srcOrd="0" destOrd="0" presId="urn:microsoft.com/office/officeart/2005/8/layout/cycle1"/>
    <dgm:cxn modelId="{CDABA1B1-8AB0-4150-9FAD-3B4E67DB3A9D}" type="presOf" srcId="{618FDC3A-CFD0-42A2-BB30-DB78A5F0A868}" destId="{5F6379C5-FF25-4F64-9011-5246426EB9E8}" srcOrd="0" destOrd="0" presId="urn:microsoft.com/office/officeart/2005/8/layout/cycle1"/>
    <dgm:cxn modelId="{5E4E60B3-A513-4E88-A2B2-31AE10D57275}" srcId="{DC76E014-E099-4A06-9EF1-241AD7F7EB01}" destId="{3BA2B8FC-BD0D-4E50-939E-69B848DE29F0}" srcOrd="1" destOrd="0" parTransId="{CB6D667A-D894-4350-9DBE-C780BDC17ED4}" sibTransId="{74F57794-1D25-4FC8-9BAF-BAC923E3F11E}"/>
    <dgm:cxn modelId="{0DC40BBB-AC49-476E-9D2F-8FE6DF539CD4}" type="presOf" srcId="{9EB9C57F-464F-48A1-BEA1-CE637155A117}" destId="{4358A5F3-C342-42D9-9B3C-93ECBE7713AF}" srcOrd="0" destOrd="0" presId="urn:microsoft.com/office/officeart/2005/8/layout/cycle1"/>
    <dgm:cxn modelId="{9E96FFC2-EDC3-4996-8D54-80F8A3E1BAA2}" type="presOf" srcId="{B8FC650B-D66E-48CC-ACCD-F56E8AA6A824}" destId="{7532145C-B1F1-419E-9E5D-44C5776F2DF5}" srcOrd="0" destOrd="0" presId="urn:microsoft.com/office/officeart/2005/8/layout/cycle1"/>
    <dgm:cxn modelId="{C1CD61C9-FDBB-4A9B-9019-798E392922C2}" srcId="{DC76E014-E099-4A06-9EF1-241AD7F7EB01}" destId="{B8FC650B-D66E-48CC-ACCD-F56E8AA6A824}" srcOrd="3" destOrd="0" parTransId="{C81BFFF9-56C7-4B11-BB56-FF46EEA3C7DE}" sibTransId="{AC3260DC-9758-4F34-8353-CF9E0DCE79D2}"/>
    <dgm:cxn modelId="{E912ECCE-933E-4BBA-A912-C8F5F19D260A}" type="presOf" srcId="{DC76E014-E099-4A06-9EF1-241AD7F7EB01}" destId="{80C517DE-9E11-4238-9285-AEBA112AAAC4}" srcOrd="0" destOrd="0" presId="urn:microsoft.com/office/officeart/2005/8/layout/cycle1"/>
    <dgm:cxn modelId="{3FDB94D9-0991-44DB-BFAD-F97C2AF61F10}" type="presOf" srcId="{3BA2B8FC-BD0D-4E50-939E-69B848DE29F0}" destId="{72E64B30-6CC9-4D4D-B83E-F282A3B67630}" srcOrd="0" destOrd="0" presId="urn:microsoft.com/office/officeart/2005/8/layout/cycle1"/>
    <dgm:cxn modelId="{614D59DA-FD2E-49FB-943F-E94A9A4FC80C}" type="presOf" srcId="{29D06A26-E8BB-4666-9EF3-34186098D24D}" destId="{B392C83F-B749-44E1-8AF9-00BF1EF7612A}" srcOrd="0" destOrd="0" presId="urn:microsoft.com/office/officeart/2005/8/layout/cycle1"/>
    <dgm:cxn modelId="{0306E4DE-956D-4E55-B243-2092A2794ED6}" type="presOf" srcId="{0BA3F936-7DDE-4D53-B814-276E4C78B513}" destId="{E4703664-D11F-4A2C-8319-49EC1AA4AB19}" srcOrd="0" destOrd="0" presId="urn:microsoft.com/office/officeart/2005/8/layout/cycle1"/>
    <dgm:cxn modelId="{63723CEF-C9FE-4E38-8556-C1B296880B05}" type="presOf" srcId="{99D9CB40-5C61-478B-AD07-A9A763476C04}" destId="{2B6A7617-0F01-4E57-BD62-E524E5997A24}" srcOrd="0" destOrd="0" presId="urn:microsoft.com/office/officeart/2005/8/layout/cycle1"/>
    <dgm:cxn modelId="{4337D819-275C-4FE2-B38F-3F392647C2C2}" type="presParOf" srcId="{80C517DE-9E11-4238-9285-AEBA112AAAC4}" destId="{3F5F2421-215E-4EAE-9577-DA45E40C3195}" srcOrd="0" destOrd="0" presId="urn:microsoft.com/office/officeart/2005/8/layout/cycle1"/>
    <dgm:cxn modelId="{88797459-CFC9-4AE4-BDBD-18B0E91D398E}" type="presParOf" srcId="{80C517DE-9E11-4238-9285-AEBA112AAAC4}" destId="{C3BF1917-0D72-43C9-8040-BCD84B939B28}" srcOrd="1" destOrd="0" presId="urn:microsoft.com/office/officeart/2005/8/layout/cycle1"/>
    <dgm:cxn modelId="{052BC29D-373A-475E-9C82-B535A650263A}" type="presParOf" srcId="{80C517DE-9E11-4238-9285-AEBA112AAAC4}" destId="{2B6A7617-0F01-4E57-BD62-E524E5997A24}" srcOrd="2" destOrd="0" presId="urn:microsoft.com/office/officeart/2005/8/layout/cycle1"/>
    <dgm:cxn modelId="{BB56C8D0-0400-40A1-A49E-58C4C89C0C06}" type="presParOf" srcId="{80C517DE-9E11-4238-9285-AEBA112AAAC4}" destId="{28F0F8A3-251D-4A3F-814F-C4E0478414FC}" srcOrd="3" destOrd="0" presId="urn:microsoft.com/office/officeart/2005/8/layout/cycle1"/>
    <dgm:cxn modelId="{F93947F8-F306-4CB6-A8F3-27811D36908E}" type="presParOf" srcId="{80C517DE-9E11-4238-9285-AEBA112AAAC4}" destId="{72E64B30-6CC9-4D4D-B83E-F282A3B67630}" srcOrd="4" destOrd="0" presId="urn:microsoft.com/office/officeart/2005/8/layout/cycle1"/>
    <dgm:cxn modelId="{39FC97BB-EB98-4400-85D8-059266A5B4B6}" type="presParOf" srcId="{80C517DE-9E11-4238-9285-AEBA112AAAC4}" destId="{EA987C01-D479-48E5-A7F2-BF47AAC658D5}" srcOrd="5" destOrd="0" presId="urn:microsoft.com/office/officeart/2005/8/layout/cycle1"/>
    <dgm:cxn modelId="{2023E3BA-4777-477C-B6FE-EF7BB1B696B3}" type="presParOf" srcId="{80C517DE-9E11-4238-9285-AEBA112AAAC4}" destId="{6F79C547-087D-4C15-91D5-4F8A7A44140D}" srcOrd="6" destOrd="0" presId="urn:microsoft.com/office/officeart/2005/8/layout/cycle1"/>
    <dgm:cxn modelId="{ABA5B33F-E946-4274-969F-8359604A0202}" type="presParOf" srcId="{80C517DE-9E11-4238-9285-AEBA112AAAC4}" destId="{5F6379C5-FF25-4F64-9011-5246426EB9E8}" srcOrd="7" destOrd="0" presId="urn:microsoft.com/office/officeart/2005/8/layout/cycle1"/>
    <dgm:cxn modelId="{8B076F1B-0C18-41F2-A289-4430D70C3B93}" type="presParOf" srcId="{80C517DE-9E11-4238-9285-AEBA112AAAC4}" destId="{4358A5F3-C342-42D9-9B3C-93ECBE7713AF}" srcOrd="8" destOrd="0" presId="urn:microsoft.com/office/officeart/2005/8/layout/cycle1"/>
    <dgm:cxn modelId="{4E9FB117-2696-459C-819C-77744EED6437}" type="presParOf" srcId="{80C517DE-9E11-4238-9285-AEBA112AAAC4}" destId="{9A83E98D-68A6-4DC4-B2E3-605D96CD30E7}" srcOrd="9" destOrd="0" presId="urn:microsoft.com/office/officeart/2005/8/layout/cycle1"/>
    <dgm:cxn modelId="{25F55C73-FEB5-4C5E-A6AC-E1FCC1213620}" type="presParOf" srcId="{80C517DE-9E11-4238-9285-AEBA112AAAC4}" destId="{7532145C-B1F1-419E-9E5D-44C5776F2DF5}" srcOrd="10" destOrd="0" presId="urn:microsoft.com/office/officeart/2005/8/layout/cycle1"/>
    <dgm:cxn modelId="{F71E4057-2985-46CC-BB02-E17515EC775B}" type="presParOf" srcId="{80C517DE-9E11-4238-9285-AEBA112AAAC4}" destId="{4AF4765A-E851-4CBF-9D37-443EAF2115D8}" srcOrd="11" destOrd="0" presId="urn:microsoft.com/office/officeart/2005/8/layout/cycle1"/>
    <dgm:cxn modelId="{F1D2D094-E775-4C43-A6B5-0F15EE3209B9}" type="presParOf" srcId="{80C517DE-9E11-4238-9285-AEBA112AAAC4}" destId="{9955D64F-BD17-40E5-8C3A-D69BDB9D7B9F}" srcOrd="12" destOrd="0" presId="urn:microsoft.com/office/officeart/2005/8/layout/cycle1"/>
    <dgm:cxn modelId="{1E681191-4246-4DF1-A0A8-61B70D638E46}" type="presParOf" srcId="{80C517DE-9E11-4238-9285-AEBA112AAAC4}" destId="{778573F0-F08E-4E46-9E7C-5EE0CA18E235}" srcOrd="13" destOrd="0" presId="urn:microsoft.com/office/officeart/2005/8/layout/cycle1"/>
    <dgm:cxn modelId="{0A04AE31-9AFA-4FFA-94A8-0EAC7BB9886A}" type="presParOf" srcId="{80C517DE-9E11-4238-9285-AEBA112AAAC4}" destId="{C8AF4043-6F50-4DD6-B75E-D8D57819EF65}" srcOrd="14" destOrd="0" presId="urn:microsoft.com/office/officeart/2005/8/layout/cycle1"/>
    <dgm:cxn modelId="{4552837A-5710-4FE3-B105-77A284D08D80}" type="presParOf" srcId="{80C517DE-9E11-4238-9285-AEBA112AAAC4}" destId="{3E7C1B56-EC6B-4326-8748-5702C97E8A6F}" srcOrd="15" destOrd="0" presId="urn:microsoft.com/office/officeart/2005/8/layout/cycle1"/>
    <dgm:cxn modelId="{E0A9C73D-522A-403D-886A-DCE9D4364606}" type="presParOf" srcId="{80C517DE-9E11-4238-9285-AEBA112AAAC4}" destId="{B392C83F-B749-44E1-8AF9-00BF1EF7612A}" srcOrd="16" destOrd="0" presId="urn:microsoft.com/office/officeart/2005/8/layout/cycle1"/>
    <dgm:cxn modelId="{4A915E95-63A2-43CA-AEEA-94859B0E2A0E}" type="presParOf" srcId="{80C517DE-9E11-4238-9285-AEBA112AAAC4}" destId="{7D02F553-A8D4-4610-9984-5B5FC240E244}" srcOrd="17" destOrd="0" presId="urn:microsoft.com/office/officeart/2005/8/layout/cycle1"/>
    <dgm:cxn modelId="{360CA743-4017-44B4-ACF0-4A41C4711669}" type="presParOf" srcId="{80C517DE-9E11-4238-9285-AEBA112AAAC4}" destId="{82169F3F-345D-4769-8675-BFE771857E25}" srcOrd="18" destOrd="0" presId="urn:microsoft.com/office/officeart/2005/8/layout/cycle1"/>
    <dgm:cxn modelId="{3677B4B9-37ED-43CF-8259-D68634C162BA}" type="presParOf" srcId="{80C517DE-9E11-4238-9285-AEBA112AAAC4}" destId="{D77BB0D2-375C-4A61-BCD7-ADE74E46E2D4}" srcOrd="19" destOrd="0" presId="urn:microsoft.com/office/officeart/2005/8/layout/cycle1"/>
    <dgm:cxn modelId="{CDFC2006-E9C5-4842-B35A-D27A219FF825}" type="presParOf" srcId="{80C517DE-9E11-4238-9285-AEBA112AAAC4}" destId="{CB6C40D8-E6FC-40EB-8210-3D8D5EC8D587}" srcOrd="20" destOrd="0" presId="urn:microsoft.com/office/officeart/2005/8/layout/cycle1"/>
    <dgm:cxn modelId="{769D61AA-E3FA-4FBD-8D5A-2ADE6D94FDF0}" type="presParOf" srcId="{80C517DE-9E11-4238-9285-AEBA112AAAC4}" destId="{84937886-54F1-431D-8818-E1541E97D84F}" srcOrd="21" destOrd="0" presId="urn:microsoft.com/office/officeart/2005/8/layout/cycle1"/>
    <dgm:cxn modelId="{A0B0D768-72DE-4D83-8E60-93415C853883}" type="presParOf" srcId="{80C517DE-9E11-4238-9285-AEBA112AAAC4}" destId="{DBD17DE2-C2FD-43AC-BB8E-FC97ED6BC0D9}" srcOrd="22" destOrd="0" presId="urn:microsoft.com/office/officeart/2005/8/layout/cycle1"/>
    <dgm:cxn modelId="{564CF187-1800-4E65-8C92-77AF660EFD88}" type="presParOf" srcId="{80C517DE-9E11-4238-9285-AEBA112AAAC4}" destId="{03234906-6C56-45DF-A511-0E37B62DA2A6}" srcOrd="23" destOrd="0" presId="urn:microsoft.com/office/officeart/2005/8/layout/cycle1"/>
    <dgm:cxn modelId="{D5260155-A9A5-4682-B156-F628792E5349}" type="presParOf" srcId="{80C517DE-9E11-4238-9285-AEBA112AAAC4}" destId="{C53ABAFA-AACB-48F3-B6ED-4E3607A11FD2}" srcOrd="24" destOrd="0" presId="urn:microsoft.com/office/officeart/2005/8/layout/cycle1"/>
    <dgm:cxn modelId="{CF87EF93-B6F8-4ED7-9418-7456E1A2AE40}" type="presParOf" srcId="{80C517DE-9E11-4238-9285-AEBA112AAAC4}" destId="{45D707AB-7F18-4056-8B1B-F688C4EEEA9C}" srcOrd="25" destOrd="0" presId="urn:microsoft.com/office/officeart/2005/8/layout/cycle1"/>
    <dgm:cxn modelId="{CE874395-1D4B-48CF-9BA0-59F890A10CE6}" type="presParOf" srcId="{80C517DE-9E11-4238-9285-AEBA112AAAC4}" destId="{E4703664-D11F-4A2C-8319-49EC1AA4AB19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074A2-B4C0-2748-B0A8-4CFCBBA601AC}" type="doc">
      <dgm:prSet loTypeId="urn:microsoft.com/office/officeart/2005/8/layout/process5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E892AC7-4275-9C44-8B5D-9810670060CC}">
      <dgm:prSet phldrT="[Text]"/>
      <dgm:spPr/>
      <dgm:t>
        <a:bodyPr/>
        <a:lstStyle/>
        <a:p>
          <a:r>
            <a:rPr lang="en-US" dirty="0"/>
            <a:t>Identification</a:t>
          </a:r>
        </a:p>
      </dgm:t>
    </dgm:pt>
    <dgm:pt modelId="{381C23CD-830F-8C44-9953-480D2F136F91}" type="parTrans" cxnId="{A62BD8F3-5894-8D4D-A03D-298B6E4FB83D}">
      <dgm:prSet/>
      <dgm:spPr/>
      <dgm:t>
        <a:bodyPr/>
        <a:lstStyle/>
        <a:p>
          <a:endParaRPr lang="en-US"/>
        </a:p>
      </dgm:t>
    </dgm:pt>
    <dgm:pt modelId="{5C1597E6-6770-0340-B843-DBB9976D5E72}" type="sibTrans" cxnId="{A62BD8F3-5894-8D4D-A03D-298B6E4FB83D}">
      <dgm:prSet/>
      <dgm:spPr/>
      <dgm:t>
        <a:bodyPr/>
        <a:lstStyle/>
        <a:p>
          <a:endParaRPr lang="en-US" dirty="0"/>
        </a:p>
      </dgm:t>
    </dgm:pt>
    <dgm:pt modelId="{2F21BB6F-8080-D446-ABFA-FD1EF43F14D3}">
      <dgm:prSet phldrT="[Text]"/>
      <dgm:spPr/>
      <dgm:t>
        <a:bodyPr/>
        <a:lstStyle/>
        <a:p>
          <a:r>
            <a:rPr lang="en-US" dirty="0"/>
            <a:t>Evaluation</a:t>
          </a:r>
        </a:p>
      </dgm:t>
    </dgm:pt>
    <dgm:pt modelId="{79F19242-462B-8940-AC75-15463E8682DF}" type="parTrans" cxnId="{3E432D36-34CA-3143-8D3C-592176A25458}">
      <dgm:prSet/>
      <dgm:spPr/>
      <dgm:t>
        <a:bodyPr/>
        <a:lstStyle/>
        <a:p>
          <a:endParaRPr lang="en-US"/>
        </a:p>
      </dgm:t>
    </dgm:pt>
    <dgm:pt modelId="{553363FF-D3B2-0646-9994-514FCFC2C43B}" type="sibTrans" cxnId="{3E432D36-34CA-3143-8D3C-592176A25458}">
      <dgm:prSet/>
      <dgm:spPr/>
      <dgm:t>
        <a:bodyPr/>
        <a:lstStyle/>
        <a:p>
          <a:endParaRPr lang="en-US" dirty="0"/>
        </a:p>
      </dgm:t>
    </dgm:pt>
    <dgm:pt modelId="{0B4AE8F6-C0E2-AF44-A712-AF2AEDBACEDF}">
      <dgm:prSet phldrT="[Text]"/>
      <dgm:spPr/>
      <dgm:t>
        <a:bodyPr/>
        <a:lstStyle/>
        <a:p>
          <a:r>
            <a:rPr lang="en-US" dirty="0"/>
            <a:t>Eligibility</a:t>
          </a:r>
        </a:p>
      </dgm:t>
    </dgm:pt>
    <dgm:pt modelId="{F306A1EA-F73B-DC40-8006-67A3651ACE93}" type="parTrans" cxnId="{A3EC90A9-62AB-9247-A260-C7F35982EC84}">
      <dgm:prSet/>
      <dgm:spPr/>
      <dgm:t>
        <a:bodyPr/>
        <a:lstStyle/>
        <a:p>
          <a:endParaRPr lang="en-US"/>
        </a:p>
      </dgm:t>
    </dgm:pt>
    <dgm:pt modelId="{0571512B-2DAA-CD49-BA89-F78FBE5F0DBB}" type="sibTrans" cxnId="{A3EC90A9-62AB-9247-A260-C7F35982EC84}">
      <dgm:prSet/>
      <dgm:spPr/>
      <dgm:t>
        <a:bodyPr/>
        <a:lstStyle/>
        <a:p>
          <a:endParaRPr lang="en-US" dirty="0"/>
        </a:p>
      </dgm:t>
    </dgm:pt>
    <dgm:pt modelId="{C866BB53-F3DC-9841-9DA9-AD739E58A0DB}">
      <dgm:prSet phldrT="[Text]"/>
      <dgm:spPr/>
      <dgm:t>
        <a:bodyPr/>
        <a:lstStyle/>
        <a:p>
          <a:r>
            <a:rPr lang="en-US" dirty="0"/>
            <a:t>IEP</a:t>
          </a:r>
        </a:p>
      </dgm:t>
    </dgm:pt>
    <dgm:pt modelId="{1C4D3BC0-3A97-8F40-BAF4-89FD9F12409A}" type="parTrans" cxnId="{C951D663-B9C5-2141-AE5A-9CF502BD067C}">
      <dgm:prSet/>
      <dgm:spPr/>
      <dgm:t>
        <a:bodyPr/>
        <a:lstStyle/>
        <a:p>
          <a:endParaRPr lang="en-US"/>
        </a:p>
      </dgm:t>
    </dgm:pt>
    <dgm:pt modelId="{A53CACA8-84E4-EB48-9942-3F4EB2F2EF82}" type="sibTrans" cxnId="{C951D663-B9C5-2141-AE5A-9CF502BD067C}">
      <dgm:prSet/>
      <dgm:spPr/>
      <dgm:t>
        <a:bodyPr/>
        <a:lstStyle/>
        <a:p>
          <a:endParaRPr lang="en-US" dirty="0"/>
        </a:p>
      </dgm:t>
    </dgm:pt>
    <dgm:pt modelId="{AAA169AE-8DF1-204F-8194-CCB57FAC6DD3}">
      <dgm:prSet phldrT="[Text]"/>
      <dgm:spPr/>
      <dgm:t>
        <a:bodyPr/>
        <a:lstStyle/>
        <a:p>
          <a:r>
            <a:rPr lang="en-US" dirty="0"/>
            <a:t>Progress Monitoring</a:t>
          </a:r>
        </a:p>
      </dgm:t>
    </dgm:pt>
    <dgm:pt modelId="{BBEED3A4-5F5F-EA4C-ABED-7B56D27A8626}" type="parTrans" cxnId="{BAA4C211-9310-7B49-861B-B2C14AA5529A}">
      <dgm:prSet/>
      <dgm:spPr/>
      <dgm:t>
        <a:bodyPr/>
        <a:lstStyle/>
        <a:p>
          <a:endParaRPr lang="en-US"/>
        </a:p>
      </dgm:t>
    </dgm:pt>
    <dgm:pt modelId="{09CE143D-E78C-6749-B53E-5F02F69E78E5}" type="sibTrans" cxnId="{BAA4C211-9310-7B49-861B-B2C14AA5529A}">
      <dgm:prSet/>
      <dgm:spPr/>
      <dgm:t>
        <a:bodyPr/>
        <a:lstStyle/>
        <a:p>
          <a:endParaRPr lang="en-US" dirty="0"/>
        </a:p>
      </dgm:t>
    </dgm:pt>
    <dgm:pt modelId="{28445CDC-3FB7-D949-9AF5-852E552B78DE}">
      <dgm:prSet phldrT="[Text]"/>
      <dgm:spPr/>
      <dgm:t>
        <a:bodyPr/>
        <a:lstStyle/>
        <a:p>
          <a:r>
            <a:rPr lang="en-US" dirty="0"/>
            <a:t>Annual Review</a:t>
          </a:r>
        </a:p>
      </dgm:t>
    </dgm:pt>
    <dgm:pt modelId="{5D407B80-1444-4F41-991B-F5F8CA548F21}" type="parTrans" cxnId="{B2EE0697-EB72-C44D-B20C-A28202D29709}">
      <dgm:prSet/>
      <dgm:spPr/>
      <dgm:t>
        <a:bodyPr/>
        <a:lstStyle/>
        <a:p>
          <a:endParaRPr lang="en-US"/>
        </a:p>
      </dgm:t>
    </dgm:pt>
    <dgm:pt modelId="{9EF9B303-1AE1-3E4F-A533-4460A9EA87FA}" type="sibTrans" cxnId="{B2EE0697-EB72-C44D-B20C-A28202D29709}">
      <dgm:prSet/>
      <dgm:spPr/>
      <dgm:t>
        <a:bodyPr/>
        <a:lstStyle/>
        <a:p>
          <a:endParaRPr lang="en-US" dirty="0"/>
        </a:p>
      </dgm:t>
    </dgm:pt>
    <dgm:pt modelId="{769067A1-3C5F-6445-A1A0-62604AA639E8}">
      <dgm:prSet phldrT="[Text]"/>
      <dgm:spPr/>
      <dgm:t>
        <a:bodyPr/>
        <a:lstStyle/>
        <a:p>
          <a:r>
            <a:rPr lang="en-US" dirty="0"/>
            <a:t>Re-Evaluation</a:t>
          </a:r>
        </a:p>
      </dgm:t>
    </dgm:pt>
    <dgm:pt modelId="{FFC07E62-BD44-7549-9383-121EBEA98F35}" type="parTrans" cxnId="{1037C390-B305-8645-9C0F-8906869F35B0}">
      <dgm:prSet/>
      <dgm:spPr/>
      <dgm:t>
        <a:bodyPr/>
        <a:lstStyle/>
        <a:p>
          <a:endParaRPr lang="en-US"/>
        </a:p>
      </dgm:t>
    </dgm:pt>
    <dgm:pt modelId="{32B2CA57-D0D2-B54F-8401-9923A6C755DD}" type="sibTrans" cxnId="{1037C390-B305-8645-9C0F-8906869F35B0}">
      <dgm:prSet/>
      <dgm:spPr/>
      <dgm:t>
        <a:bodyPr/>
        <a:lstStyle/>
        <a:p>
          <a:endParaRPr lang="en-US"/>
        </a:p>
      </dgm:t>
    </dgm:pt>
    <dgm:pt modelId="{68314F88-DBD2-C34D-AAFD-A318E3C1ABFF}" type="pres">
      <dgm:prSet presAssocID="{DB7074A2-B4C0-2748-B0A8-4CFCBBA601AC}" presName="diagram" presStyleCnt="0">
        <dgm:presLayoutVars>
          <dgm:dir/>
          <dgm:resizeHandles val="exact"/>
        </dgm:presLayoutVars>
      </dgm:prSet>
      <dgm:spPr/>
    </dgm:pt>
    <dgm:pt modelId="{E389342C-D59F-0C4A-9AE8-74BE218AC348}" type="pres">
      <dgm:prSet presAssocID="{EE892AC7-4275-9C44-8B5D-9810670060CC}" presName="node" presStyleLbl="node1" presStyleIdx="0" presStyleCnt="7">
        <dgm:presLayoutVars>
          <dgm:bulletEnabled val="1"/>
        </dgm:presLayoutVars>
      </dgm:prSet>
      <dgm:spPr/>
    </dgm:pt>
    <dgm:pt modelId="{368C5A13-CAA4-9847-A67F-E6EEEF1DC07F}" type="pres">
      <dgm:prSet presAssocID="{5C1597E6-6770-0340-B843-DBB9976D5E72}" presName="sibTrans" presStyleLbl="sibTrans2D1" presStyleIdx="0" presStyleCnt="6"/>
      <dgm:spPr/>
    </dgm:pt>
    <dgm:pt modelId="{2CCAC443-BE16-B545-AD5C-1A6ACE17D0DC}" type="pres">
      <dgm:prSet presAssocID="{5C1597E6-6770-0340-B843-DBB9976D5E72}" presName="connectorText" presStyleLbl="sibTrans2D1" presStyleIdx="0" presStyleCnt="6"/>
      <dgm:spPr/>
    </dgm:pt>
    <dgm:pt modelId="{5AF8C616-59B5-3D44-82DE-B5FA2E1E1D58}" type="pres">
      <dgm:prSet presAssocID="{2F21BB6F-8080-D446-ABFA-FD1EF43F14D3}" presName="node" presStyleLbl="node1" presStyleIdx="1" presStyleCnt="7">
        <dgm:presLayoutVars>
          <dgm:bulletEnabled val="1"/>
        </dgm:presLayoutVars>
      </dgm:prSet>
      <dgm:spPr/>
    </dgm:pt>
    <dgm:pt modelId="{2657102A-DF1B-3E48-A2A4-881E161EE2D7}" type="pres">
      <dgm:prSet presAssocID="{553363FF-D3B2-0646-9994-514FCFC2C43B}" presName="sibTrans" presStyleLbl="sibTrans2D1" presStyleIdx="1" presStyleCnt="6"/>
      <dgm:spPr/>
    </dgm:pt>
    <dgm:pt modelId="{E96A5314-526D-A141-BC68-9320A884C73C}" type="pres">
      <dgm:prSet presAssocID="{553363FF-D3B2-0646-9994-514FCFC2C43B}" presName="connectorText" presStyleLbl="sibTrans2D1" presStyleIdx="1" presStyleCnt="6"/>
      <dgm:spPr/>
    </dgm:pt>
    <dgm:pt modelId="{D3E582CC-A779-5843-89D4-7D1F6F0DA560}" type="pres">
      <dgm:prSet presAssocID="{0B4AE8F6-C0E2-AF44-A712-AF2AEDBACEDF}" presName="node" presStyleLbl="node1" presStyleIdx="2" presStyleCnt="7">
        <dgm:presLayoutVars>
          <dgm:bulletEnabled val="1"/>
        </dgm:presLayoutVars>
      </dgm:prSet>
      <dgm:spPr/>
    </dgm:pt>
    <dgm:pt modelId="{FE9AB225-DCB4-8E42-B911-4D5BF2D573A9}" type="pres">
      <dgm:prSet presAssocID="{0571512B-2DAA-CD49-BA89-F78FBE5F0DBB}" presName="sibTrans" presStyleLbl="sibTrans2D1" presStyleIdx="2" presStyleCnt="6"/>
      <dgm:spPr/>
    </dgm:pt>
    <dgm:pt modelId="{5425BE20-AE6F-6247-99A3-D94906126709}" type="pres">
      <dgm:prSet presAssocID="{0571512B-2DAA-CD49-BA89-F78FBE5F0DBB}" presName="connectorText" presStyleLbl="sibTrans2D1" presStyleIdx="2" presStyleCnt="6"/>
      <dgm:spPr/>
    </dgm:pt>
    <dgm:pt modelId="{42C67E58-A9EF-8949-8825-111D7766891F}" type="pres">
      <dgm:prSet presAssocID="{C866BB53-F3DC-9841-9DA9-AD739E58A0DB}" presName="node" presStyleLbl="node1" presStyleIdx="3" presStyleCnt="7">
        <dgm:presLayoutVars>
          <dgm:bulletEnabled val="1"/>
        </dgm:presLayoutVars>
      </dgm:prSet>
      <dgm:spPr/>
    </dgm:pt>
    <dgm:pt modelId="{7C8DBDA3-A1A1-124D-8C0B-D89567C5B8DE}" type="pres">
      <dgm:prSet presAssocID="{A53CACA8-84E4-EB48-9942-3F4EB2F2EF82}" presName="sibTrans" presStyleLbl="sibTrans2D1" presStyleIdx="3" presStyleCnt="6"/>
      <dgm:spPr/>
    </dgm:pt>
    <dgm:pt modelId="{5F40D73D-D407-4844-9657-3720AE26D14D}" type="pres">
      <dgm:prSet presAssocID="{A53CACA8-84E4-EB48-9942-3F4EB2F2EF82}" presName="connectorText" presStyleLbl="sibTrans2D1" presStyleIdx="3" presStyleCnt="6"/>
      <dgm:spPr/>
    </dgm:pt>
    <dgm:pt modelId="{F098CABA-CA02-2948-80CF-A3C3C48E2A99}" type="pres">
      <dgm:prSet presAssocID="{AAA169AE-8DF1-204F-8194-CCB57FAC6DD3}" presName="node" presStyleLbl="node1" presStyleIdx="4" presStyleCnt="7">
        <dgm:presLayoutVars>
          <dgm:bulletEnabled val="1"/>
        </dgm:presLayoutVars>
      </dgm:prSet>
      <dgm:spPr/>
    </dgm:pt>
    <dgm:pt modelId="{CF0C3717-4BE7-B24B-98E0-44D1B49D5617}" type="pres">
      <dgm:prSet presAssocID="{09CE143D-E78C-6749-B53E-5F02F69E78E5}" presName="sibTrans" presStyleLbl="sibTrans2D1" presStyleIdx="4" presStyleCnt="6"/>
      <dgm:spPr/>
    </dgm:pt>
    <dgm:pt modelId="{2A8D812A-58D5-1F4F-BA0A-E9DDBA786AA1}" type="pres">
      <dgm:prSet presAssocID="{09CE143D-E78C-6749-B53E-5F02F69E78E5}" presName="connectorText" presStyleLbl="sibTrans2D1" presStyleIdx="4" presStyleCnt="6"/>
      <dgm:spPr/>
    </dgm:pt>
    <dgm:pt modelId="{9911B16A-DE25-5B4A-9DFB-17C6A8330C2D}" type="pres">
      <dgm:prSet presAssocID="{28445CDC-3FB7-D949-9AF5-852E552B78DE}" presName="node" presStyleLbl="node1" presStyleIdx="5" presStyleCnt="7">
        <dgm:presLayoutVars>
          <dgm:bulletEnabled val="1"/>
        </dgm:presLayoutVars>
      </dgm:prSet>
      <dgm:spPr/>
    </dgm:pt>
    <dgm:pt modelId="{4D489AE0-93B4-2742-84CB-6105C3A62B89}" type="pres">
      <dgm:prSet presAssocID="{9EF9B303-1AE1-3E4F-A533-4460A9EA87FA}" presName="sibTrans" presStyleLbl="sibTrans2D1" presStyleIdx="5" presStyleCnt="6"/>
      <dgm:spPr/>
    </dgm:pt>
    <dgm:pt modelId="{C123ECC8-8092-FB44-AF62-A5509777A924}" type="pres">
      <dgm:prSet presAssocID="{9EF9B303-1AE1-3E4F-A533-4460A9EA87FA}" presName="connectorText" presStyleLbl="sibTrans2D1" presStyleIdx="5" presStyleCnt="6"/>
      <dgm:spPr/>
    </dgm:pt>
    <dgm:pt modelId="{5AC64458-3E53-A14E-9BD2-1F0EF0757B60}" type="pres">
      <dgm:prSet presAssocID="{769067A1-3C5F-6445-A1A0-62604AA639E8}" presName="node" presStyleLbl="node1" presStyleIdx="6" presStyleCnt="7">
        <dgm:presLayoutVars>
          <dgm:bulletEnabled val="1"/>
        </dgm:presLayoutVars>
      </dgm:prSet>
      <dgm:spPr/>
    </dgm:pt>
  </dgm:ptLst>
  <dgm:cxnLst>
    <dgm:cxn modelId="{BAA4C211-9310-7B49-861B-B2C14AA5529A}" srcId="{DB7074A2-B4C0-2748-B0A8-4CFCBBA601AC}" destId="{AAA169AE-8DF1-204F-8194-CCB57FAC6DD3}" srcOrd="4" destOrd="0" parTransId="{BBEED3A4-5F5F-EA4C-ABED-7B56D27A8626}" sibTransId="{09CE143D-E78C-6749-B53E-5F02F69E78E5}"/>
    <dgm:cxn modelId="{EECDC820-39EA-C849-95E6-7E5E91984D2E}" type="presOf" srcId="{5C1597E6-6770-0340-B843-DBB9976D5E72}" destId="{368C5A13-CAA4-9847-A67F-E6EEEF1DC07F}" srcOrd="0" destOrd="0" presId="urn:microsoft.com/office/officeart/2005/8/layout/process5"/>
    <dgm:cxn modelId="{9BD7A421-A90A-8341-896D-D26292C14D8F}" type="presOf" srcId="{9EF9B303-1AE1-3E4F-A533-4460A9EA87FA}" destId="{4D489AE0-93B4-2742-84CB-6105C3A62B89}" srcOrd="0" destOrd="0" presId="urn:microsoft.com/office/officeart/2005/8/layout/process5"/>
    <dgm:cxn modelId="{F1409926-FED7-8343-96D8-FA7352DD0603}" type="presOf" srcId="{0B4AE8F6-C0E2-AF44-A712-AF2AEDBACEDF}" destId="{D3E582CC-A779-5843-89D4-7D1F6F0DA560}" srcOrd="0" destOrd="0" presId="urn:microsoft.com/office/officeart/2005/8/layout/process5"/>
    <dgm:cxn modelId="{3592D026-61CE-FF48-8F08-1E1758D83A90}" type="presOf" srcId="{EE892AC7-4275-9C44-8B5D-9810670060CC}" destId="{E389342C-D59F-0C4A-9AE8-74BE218AC348}" srcOrd="0" destOrd="0" presId="urn:microsoft.com/office/officeart/2005/8/layout/process5"/>
    <dgm:cxn modelId="{5511A130-F297-F94B-B614-F384E5E7C69C}" type="presOf" srcId="{A53CACA8-84E4-EB48-9942-3F4EB2F2EF82}" destId="{5F40D73D-D407-4844-9657-3720AE26D14D}" srcOrd="1" destOrd="0" presId="urn:microsoft.com/office/officeart/2005/8/layout/process5"/>
    <dgm:cxn modelId="{3E432D36-34CA-3143-8D3C-592176A25458}" srcId="{DB7074A2-B4C0-2748-B0A8-4CFCBBA601AC}" destId="{2F21BB6F-8080-D446-ABFA-FD1EF43F14D3}" srcOrd="1" destOrd="0" parTransId="{79F19242-462B-8940-AC75-15463E8682DF}" sibTransId="{553363FF-D3B2-0646-9994-514FCFC2C43B}"/>
    <dgm:cxn modelId="{4817C843-8474-7343-9C18-CD157862CE0D}" type="presOf" srcId="{9EF9B303-1AE1-3E4F-A533-4460A9EA87FA}" destId="{C123ECC8-8092-FB44-AF62-A5509777A924}" srcOrd="1" destOrd="0" presId="urn:microsoft.com/office/officeart/2005/8/layout/process5"/>
    <dgm:cxn modelId="{C951D663-B9C5-2141-AE5A-9CF502BD067C}" srcId="{DB7074A2-B4C0-2748-B0A8-4CFCBBA601AC}" destId="{C866BB53-F3DC-9841-9DA9-AD739E58A0DB}" srcOrd="3" destOrd="0" parTransId="{1C4D3BC0-3A97-8F40-BAF4-89FD9F12409A}" sibTransId="{A53CACA8-84E4-EB48-9942-3F4EB2F2EF82}"/>
    <dgm:cxn modelId="{DCEB2C4A-FC2D-EB49-9417-7B288988E4A6}" type="presOf" srcId="{A53CACA8-84E4-EB48-9942-3F4EB2F2EF82}" destId="{7C8DBDA3-A1A1-124D-8C0B-D89567C5B8DE}" srcOrd="0" destOrd="0" presId="urn:microsoft.com/office/officeart/2005/8/layout/process5"/>
    <dgm:cxn modelId="{1368874A-0333-FC46-8855-F1D517B6E193}" type="presOf" srcId="{2F21BB6F-8080-D446-ABFA-FD1EF43F14D3}" destId="{5AF8C616-59B5-3D44-82DE-B5FA2E1E1D58}" srcOrd="0" destOrd="0" presId="urn:microsoft.com/office/officeart/2005/8/layout/process5"/>
    <dgm:cxn modelId="{38684C6D-2208-C341-8BC7-E262578C4262}" type="presOf" srcId="{553363FF-D3B2-0646-9994-514FCFC2C43B}" destId="{2657102A-DF1B-3E48-A2A4-881E161EE2D7}" srcOrd="0" destOrd="0" presId="urn:microsoft.com/office/officeart/2005/8/layout/process5"/>
    <dgm:cxn modelId="{E3F60352-20CF-D44A-AC80-07D23EC5A2BC}" type="presOf" srcId="{5C1597E6-6770-0340-B843-DBB9976D5E72}" destId="{2CCAC443-BE16-B545-AD5C-1A6ACE17D0DC}" srcOrd="1" destOrd="0" presId="urn:microsoft.com/office/officeart/2005/8/layout/process5"/>
    <dgm:cxn modelId="{70B14458-5291-5140-B846-BF074ADFCCA1}" type="presOf" srcId="{769067A1-3C5F-6445-A1A0-62604AA639E8}" destId="{5AC64458-3E53-A14E-9BD2-1F0EF0757B60}" srcOrd="0" destOrd="0" presId="urn:microsoft.com/office/officeart/2005/8/layout/process5"/>
    <dgm:cxn modelId="{F275FA7C-9E80-584F-A9B1-4D5A8A0E9F0D}" type="presOf" srcId="{DB7074A2-B4C0-2748-B0A8-4CFCBBA601AC}" destId="{68314F88-DBD2-C34D-AAFD-A318E3C1ABFF}" srcOrd="0" destOrd="0" presId="urn:microsoft.com/office/officeart/2005/8/layout/process5"/>
    <dgm:cxn modelId="{1037C390-B305-8645-9C0F-8906869F35B0}" srcId="{DB7074A2-B4C0-2748-B0A8-4CFCBBA601AC}" destId="{769067A1-3C5F-6445-A1A0-62604AA639E8}" srcOrd="6" destOrd="0" parTransId="{FFC07E62-BD44-7549-9383-121EBEA98F35}" sibTransId="{32B2CA57-D0D2-B54F-8401-9923A6C755DD}"/>
    <dgm:cxn modelId="{B2EE0697-EB72-C44D-B20C-A28202D29709}" srcId="{DB7074A2-B4C0-2748-B0A8-4CFCBBA601AC}" destId="{28445CDC-3FB7-D949-9AF5-852E552B78DE}" srcOrd="5" destOrd="0" parTransId="{5D407B80-1444-4F41-991B-F5F8CA548F21}" sibTransId="{9EF9B303-1AE1-3E4F-A533-4460A9EA87FA}"/>
    <dgm:cxn modelId="{25635597-D915-484F-9CD4-A8BDCB0A4163}" type="presOf" srcId="{553363FF-D3B2-0646-9994-514FCFC2C43B}" destId="{E96A5314-526D-A141-BC68-9320A884C73C}" srcOrd="1" destOrd="0" presId="urn:microsoft.com/office/officeart/2005/8/layout/process5"/>
    <dgm:cxn modelId="{BBB401A1-3582-3E4F-8B8C-EF3D20768FBF}" type="presOf" srcId="{0571512B-2DAA-CD49-BA89-F78FBE5F0DBB}" destId="{FE9AB225-DCB4-8E42-B911-4D5BF2D573A9}" srcOrd="0" destOrd="0" presId="urn:microsoft.com/office/officeart/2005/8/layout/process5"/>
    <dgm:cxn modelId="{A3EC90A9-62AB-9247-A260-C7F35982EC84}" srcId="{DB7074A2-B4C0-2748-B0A8-4CFCBBA601AC}" destId="{0B4AE8F6-C0E2-AF44-A712-AF2AEDBACEDF}" srcOrd="2" destOrd="0" parTransId="{F306A1EA-F73B-DC40-8006-67A3651ACE93}" sibTransId="{0571512B-2DAA-CD49-BA89-F78FBE5F0DBB}"/>
    <dgm:cxn modelId="{D6F0E2CA-5062-C34A-8E4C-649E80815CF1}" type="presOf" srcId="{C866BB53-F3DC-9841-9DA9-AD739E58A0DB}" destId="{42C67E58-A9EF-8949-8825-111D7766891F}" srcOrd="0" destOrd="0" presId="urn:microsoft.com/office/officeart/2005/8/layout/process5"/>
    <dgm:cxn modelId="{E78525EB-60A7-7A4E-8759-E33ACDE734E2}" type="presOf" srcId="{AAA169AE-8DF1-204F-8194-CCB57FAC6DD3}" destId="{F098CABA-CA02-2948-80CF-A3C3C48E2A99}" srcOrd="0" destOrd="0" presId="urn:microsoft.com/office/officeart/2005/8/layout/process5"/>
    <dgm:cxn modelId="{855CDDEC-E7ED-4947-866C-0E42A6520B21}" type="presOf" srcId="{28445CDC-3FB7-D949-9AF5-852E552B78DE}" destId="{9911B16A-DE25-5B4A-9DFB-17C6A8330C2D}" srcOrd="0" destOrd="0" presId="urn:microsoft.com/office/officeart/2005/8/layout/process5"/>
    <dgm:cxn modelId="{7DB008ED-4DCE-7C41-B715-B7B20019838D}" type="presOf" srcId="{09CE143D-E78C-6749-B53E-5F02F69E78E5}" destId="{2A8D812A-58D5-1F4F-BA0A-E9DDBA786AA1}" srcOrd="1" destOrd="0" presId="urn:microsoft.com/office/officeart/2005/8/layout/process5"/>
    <dgm:cxn modelId="{DEE29EF0-88E3-4245-849D-C08B469B9336}" type="presOf" srcId="{0571512B-2DAA-CD49-BA89-F78FBE5F0DBB}" destId="{5425BE20-AE6F-6247-99A3-D94906126709}" srcOrd="1" destOrd="0" presId="urn:microsoft.com/office/officeart/2005/8/layout/process5"/>
    <dgm:cxn modelId="{A62BD8F3-5894-8D4D-A03D-298B6E4FB83D}" srcId="{DB7074A2-B4C0-2748-B0A8-4CFCBBA601AC}" destId="{EE892AC7-4275-9C44-8B5D-9810670060CC}" srcOrd="0" destOrd="0" parTransId="{381C23CD-830F-8C44-9953-480D2F136F91}" sibTransId="{5C1597E6-6770-0340-B843-DBB9976D5E72}"/>
    <dgm:cxn modelId="{0CF7C9F5-8863-884C-B658-514E268F6898}" type="presOf" srcId="{09CE143D-E78C-6749-B53E-5F02F69E78E5}" destId="{CF0C3717-4BE7-B24B-98E0-44D1B49D5617}" srcOrd="0" destOrd="0" presId="urn:microsoft.com/office/officeart/2005/8/layout/process5"/>
    <dgm:cxn modelId="{DFF5086F-595A-8D41-83BD-3C2BE315DC3B}" type="presParOf" srcId="{68314F88-DBD2-C34D-AAFD-A318E3C1ABFF}" destId="{E389342C-D59F-0C4A-9AE8-74BE218AC348}" srcOrd="0" destOrd="0" presId="urn:microsoft.com/office/officeart/2005/8/layout/process5"/>
    <dgm:cxn modelId="{D26998ED-B7D5-CD45-B724-F7DD1E49D251}" type="presParOf" srcId="{68314F88-DBD2-C34D-AAFD-A318E3C1ABFF}" destId="{368C5A13-CAA4-9847-A67F-E6EEEF1DC07F}" srcOrd="1" destOrd="0" presId="urn:microsoft.com/office/officeart/2005/8/layout/process5"/>
    <dgm:cxn modelId="{8226106A-3EF6-414C-B0AB-05EEF94FA2F4}" type="presParOf" srcId="{368C5A13-CAA4-9847-A67F-E6EEEF1DC07F}" destId="{2CCAC443-BE16-B545-AD5C-1A6ACE17D0DC}" srcOrd="0" destOrd="0" presId="urn:microsoft.com/office/officeart/2005/8/layout/process5"/>
    <dgm:cxn modelId="{171E6E0A-13F7-2E4A-81F2-6B9932C74E7F}" type="presParOf" srcId="{68314F88-DBD2-C34D-AAFD-A318E3C1ABFF}" destId="{5AF8C616-59B5-3D44-82DE-B5FA2E1E1D58}" srcOrd="2" destOrd="0" presId="urn:microsoft.com/office/officeart/2005/8/layout/process5"/>
    <dgm:cxn modelId="{21771771-3C12-014B-9D46-53B6837FD5B0}" type="presParOf" srcId="{68314F88-DBD2-C34D-AAFD-A318E3C1ABFF}" destId="{2657102A-DF1B-3E48-A2A4-881E161EE2D7}" srcOrd="3" destOrd="0" presId="urn:microsoft.com/office/officeart/2005/8/layout/process5"/>
    <dgm:cxn modelId="{C27C4322-F759-9647-8096-61CC01575F05}" type="presParOf" srcId="{2657102A-DF1B-3E48-A2A4-881E161EE2D7}" destId="{E96A5314-526D-A141-BC68-9320A884C73C}" srcOrd="0" destOrd="0" presId="urn:microsoft.com/office/officeart/2005/8/layout/process5"/>
    <dgm:cxn modelId="{4B23ECC8-E1B5-3E4D-ABBA-40F3A2B1D66E}" type="presParOf" srcId="{68314F88-DBD2-C34D-AAFD-A318E3C1ABFF}" destId="{D3E582CC-A779-5843-89D4-7D1F6F0DA560}" srcOrd="4" destOrd="0" presId="urn:microsoft.com/office/officeart/2005/8/layout/process5"/>
    <dgm:cxn modelId="{7B2FE47C-6472-C841-8AC8-C55F151164AD}" type="presParOf" srcId="{68314F88-DBD2-C34D-AAFD-A318E3C1ABFF}" destId="{FE9AB225-DCB4-8E42-B911-4D5BF2D573A9}" srcOrd="5" destOrd="0" presId="urn:microsoft.com/office/officeart/2005/8/layout/process5"/>
    <dgm:cxn modelId="{672E7D28-C1C9-B148-AD7F-C7279C17F530}" type="presParOf" srcId="{FE9AB225-DCB4-8E42-B911-4D5BF2D573A9}" destId="{5425BE20-AE6F-6247-99A3-D94906126709}" srcOrd="0" destOrd="0" presId="urn:microsoft.com/office/officeart/2005/8/layout/process5"/>
    <dgm:cxn modelId="{051CE9D9-9131-8047-B21B-B4C02054B3BC}" type="presParOf" srcId="{68314F88-DBD2-C34D-AAFD-A318E3C1ABFF}" destId="{42C67E58-A9EF-8949-8825-111D7766891F}" srcOrd="6" destOrd="0" presId="urn:microsoft.com/office/officeart/2005/8/layout/process5"/>
    <dgm:cxn modelId="{9F7F0287-0905-924E-AF3E-CB3F116D1CDE}" type="presParOf" srcId="{68314F88-DBD2-C34D-AAFD-A318E3C1ABFF}" destId="{7C8DBDA3-A1A1-124D-8C0B-D89567C5B8DE}" srcOrd="7" destOrd="0" presId="urn:microsoft.com/office/officeart/2005/8/layout/process5"/>
    <dgm:cxn modelId="{303C81ED-9D5A-794B-BE66-1E37AA46422C}" type="presParOf" srcId="{7C8DBDA3-A1A1-124D-8C0B-D89567C5B8DE}" destId="{5F40D73D-D407-4844-9657-3720AE26D14D}" srcOrd="0" destOrd="0" presId="urn:microsoft.com/office/officeart/2005/8/layout/process5"/>
    <dgm:cxn modelId="{6AAF43BF-CA59-9543-BC54-1741B862865D}" type="presParOf" srcId="{68314F88-DBD2-C34D-AAFD-A318E3C1ABFF}" destId="{F098CABA-CA02-2948-80CF-A3C3C48E2A99}" srcOrd="8" destOrd="0" presId="urn:microsoft.com/office/officeart/2005/8/layout/process5"/>
    <dgm:cxn modelId="{F30EB06D-44B9-8D47-BDE5-A809CE7F63C3}" type="presParOf" srcId="{68314F88-DBD2-C34D-AAFD-A318E3C1ABFF}" destId="{CF0C3717-4BE7-B24B-98E0-44D1B49D5617}" srcOrd="9" destOrd="0" presId="urn:microsoft.com/office/officeart/2005/8/layout/process5"/>
    <dgm:cxn modelId="{F1EB9EAB-2C3F-4F49-BD4A-22BF78615FD0}" type="presParOf" srcId="{CF0C3717-4BE7-B24B-98E0-44D1B49D5617}" destId="{2A8D812A-58D5-1F4F-BA0A-E9DDBA786AA1}" srcOrd="0" destOrd="0" presId="urn:microsoft.com/office/officeart/2005/8/layout/process5"/>
    <dgm:cxn modelId="{7BC5FEE1-456E-DA4F-905F-8DF66AA6BA4E}" type="presParOf" srcId="{68314F88-DBD2-C34D-AAFD-A318E3C1ABFF}" destId="{9911B16A-DE25-5B4A-9DFB-17C6A8330C2D}" srcOrd="10" destOrd="0" presId="urn:microsoft.com/office/officeart/2005/8/layout/process5"/>
    <dgm:cxn modelId="{AD17F0C8-4F8A-2F40-9A62-A861236F5BD5}" type="presParOf" srcId="{68314F88-DBD2-C34D-AAFD-A318E3C1ABFF}" destId="{4D489AE0-93B4-2742-84CB-6105C3A62B89}" srcOrd="11" destOrd="0" presId="urn:microsoft.com/office/officeart/2005/8/layout/process5"/>
    <dgm:cxn modelId="{97FD88A5-47DF-F040-8050-59AAD0CA1C68}" type="presParOf" srcId="{4D489AE0-93B4-2742-84CB-6105C3A62B89}" destId="{C123ECC8-8092-FB44-AF62-A5509777A924}" srcOrd="0" destOrd="0" presId="urn:microsoft.com/office/officeart/2005/8/layout/process5"/>
    <dgm:cxn modelId="{BE5B8615-FB1C-AD47-831A-421199ABDB3F}" type="presParOf" srcId="{68314F88-DBD2-C34D-AAFD-A318E3C1ABFF}" destId="{5AC64458-3E53-A14E-9BD2-1F0EF0757B60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DF85F-1F1A-4222-B0E3-65EE6F6245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C4799B-785F-4046-849C-6B7D19EAD26E}">
      <dgm:prSet/>
      <dgm:spPr/>
      <dgm:t>
        <a:bodyPr/>
        <a:lstStyle/>
        <a:p>
          <a:r>
            <a:rPr lang="en-US"/>
            <a:t>Disability</a:t>
          </a:r>
        </a:p>
      </dgm:t>
    </dgm:pt>
    <dgm:pt modelId="{486C66CD-7B42-4833-934B-F1CE79B30920}" type="parTrans" cxnId="{AF51959E-D7B6-4745-8610-13B903A576C7}">
      <dgm:prSet/>
      <dgm:spPr/>
      <dgm:t>
        <a:bodyPr/>
        <a:lstStyle/>
        <a:p>
          <a:endParaRPr lang="en-US"/>
        </a:p>
      </dgm:t>
    </dgm:pt>
    <dgm:pt modelId="{E73786E1-99AC-482D-A357-332769D694E8}" type="sibTrans" cxnId="{AF51959E-D7B6-4745-8610-13B903A576C7}">
      <dgm:prSet/>
      <dgm:spPr/>
      <dgm:t>
        <a:bodyPr/>
        <a:lstStyle/>
        <a:p>
          <a:endParaRPr lang="en-US"/>
        </a:p>
      </dgm:t>
    </dgm:pt>
    <dgm:pt modelId="{060015B0-A711-4C95-A3D2-E554FB4D928B}">
      <dgm:prSet/>
      <dgm:spPr/>
      <dgm:t>
        <a:bodyPr/>
        <a:lstStyle/>
        <a:p>
          <a:r>
            <a:rPr lang="en-US"/>
            <a:t>Adverse Effect</a:t>
          </a:r>
        </a:p>
      </dgm:t>
    </dgm:pt>
    <dgm:pt modelId="{588FEE06-D945-46E2-B356-3B106B6B12A6}" type="parTrans" cxnId="{978FDE4E-051F-47C4-B698-8598B10D54AA}">
      <dgm:prSet/>
      <dgm:spPr/>
      <dgm:t>
        <a:bodyPr/>
        <a:lstStyle/>
        <a:p>
          <a:endParaRPr lang="en-US"/>
        </a:p>
      </dgm:t>
    </dgm:pt>
    <dgm:pt modelId="{C5FC4212-CBDB-4F23-9C68-C523028BD29F}" type="sibTrans" cxnId="{978FDE4E-051F-47C4-B698-8598B10D54AA}">
      <dgm:prSet/>
      <dgm:spPr/>
      <dgm:t>
        <a:bodyPr/>
        <a:lstStyle/>
        <a:p>
          <a:endParaRPr lang="en-US"/>
        </a:p>
      </dgm:t>
    </dgm:pt>
    <dgm:pt modelId="{1FA6A12E-36DA-4903-BF2F-A4A07FA94B47}">
      <dgm:prSet/>
      <dgm:spPr/>
      <dgm:t>
        <a:bodyPr/>
        <a:lstStyle/>
        <a:p>
          <a:r>
            <a:rPr lang="en-US"/>
            <a:t>Specially Designed Instruction</a:t>
          </a:r>
        </a:p>
      </dgm:t>
    </dgm:pt>
    <dgm:pt modelId="{4068CFC9-A68B-4C9E-BBC2-DAFD51E1AB89}" type="parTrans" cxnId="{D3987A56-E33F-4CA2-9C43-C8A54D897A0F}">
      <dgm:prSet/>
      <dgm:spPr/>
      <dgm:t>
        <a:bodyPr/>
        <a:lstStyle/>
        <a:p>
          <a:endParaRPr lang="en-US"/>
        </a:p>
      </dgm:t>
    </dgm:pt>
    <dgm:pt modelId="{80B861F2-D60A-413E-A7DF-CB44B8DF7CE3}" type="sibTrans" cxnId="{D3987A56-E33F-4CA2-9C43-C8A54D897A0F}">
      <dgm:prSet/>
      <dgm:spPr/>
      <dgm:t>
        <a:bodyPr/>
        <a:lstStyle/>
        <a:p>
          <a:endParaRPr lang="en-US"/>
        </a:p>
      </dgm:t>
    </dgm:pt>
    <dgm:pt modelId="{B8BC67C5-20FF-43BE-B5F8-52610A59575C}">
      <dgm:prSet/>
      <dgm:spPr/>
      <dgm:t>
        <a:bodyPr/>
        <a:lstStyle/>
        <a:p>
          <a:r>
            <a:rPr lang="en-US"/>
            <a:t>RIGHT TO RECEIVE A FREE AND APPROPRIATE PUBLIC EDUCATION</a:t>
          </a:r>
        </a:p>
      </dgm:t>
    </dgm:pt>
    <dgm:pt modelId="{BD81F8A6-90DA-4E98-A09A-CDC91CE4CBA2}" type="parTrans" cxnId="{15C14057-1907-4310-9D1F-9CCDCE793776}">
      <dgm:prSet/>
      <dgm:spPr/>
      <dgm:t>
        <a:bodyPr/>
        <a:lstStyle/>
        <a:p>
          <a:endParaRPr lang="en-US"/>
        </a:p>
      </dgm:t>
    </dgm:pt>
    <dgm:pt modelId="{DCF0948D-425F-4E5D-96A9-823579DA03D5}" type="sibTrans" cxnId="{15C14057-1907-4310-9D1F-9CCDCE793776}">
      <dgm:prSet/>
      <dgm:spPr/>
      <dgm:t>
        <a:bodyPr/>
        <a:lstStyle/>
        <a:p>
          <a:endParaRPr lang="en-US"/>
        </a:p>
      </dgm:t>
    </dgm:pt>
    <dgm:pt modelId="{77EBCACE-630E-4550-A15C-80E315AD8406}" type="pres">
      <dgm:prSet presAssocID="{571DF85F-1F1A-4222-B0E3-65EE6F6245EC}" presName="linear" presStyleCnt="0">
        <dgm:presLayoutVars>
          <dgm:animLvl val="lvl"/>
          <dgm:resizeHandles val="exact"/>
        </dgm:presLayoutVars>
      </dgm:prSet>
      <dgm:spPr/>
    </dgm:pt>
    <dgm:pt modelId="{F69945D5-BD04-464A-8884-46F936C3BC15}" type="pres">
      <dgm:prSet presAssocID="{C0C4799B-785F-4046-849C-6B7D19EAD2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50D476-0A08-415E-965F-C26727DA3A32}" type="pres">
      <dgm:prSet presAssocID="{E73786E1-99AC-482D-A357-332769D694E8}" presName="spacer" presStyleCnt="0"/>
      <dgm:spPr/>
    </dgm:pt>
    <dgm:pt modelId="{70EFEE63-B10A-4BE6-B9DE-53B04C77CA02}" type="pres">
      <dgm:prSet presAssocID="{060015B0-A711-4C95-A3D2-E554FB4D92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4B7E43-19B7-49F0-88DE-95A481563642}" type="pres">
      <dgm:prSet presAssocID="{C5FC4212-CBDB-4F23-9C68-C523028BD29F}" presName="spacer" presStyleCnt="0"/>
      <dgm:spPr/>
    </dgm:pt>
    <dgm:pt modelId="{83F0226B-18B6-4BE7-9FDB-E22C994B41E8}" type="pres">
      <dgm:prSet presAssocID="{1FA6A12E-36DA-4903-BF2F-A4A07FA94B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4C0906-516F-47EE-A05A-6F12EBA311C8}" type="pres">
      <dgm:prSet presAssocID="{80B861F2-D60A-413E-A7DF-CB44B8DF7CE3}" presName="spacer" presStyleCnt="0"/>
      <dgm:spPr/>
    </dgm:pt>
    <dgm:pt modelId="{9DDB6D7F-B6D0-4FC4-A8B1-F145A5430637}" type="pres">
      <dgm:prSet presAssocID="{B8BC67C5-20FF-43BE-B5F8-52610A5957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78FDE4E-051F-47C4-B698-8598B10D54AA}" srcId="{571DF85F-1F1A-4222-B0E3-65EE6F6245EC}" destId="{060015B0-A711-4C95-A3D2-E554FB4D928B}" srcOrd="1" destOrd="0" parTransId="{588FEE06-D945-46E2-B356-3B106B6B12A6}" sibTransId="{C5FC4212-CBDB-4F23-9C68-C523028BD29F}"/>
    <dgm:cxn modelId="{D3987A56-E33F-4CA2-9C43-C8A54D897A0F}" srcId="{571DF85F-1F1A-4222-B0E3-65EE6F6245EC}" destId="{1FA6A12E-36DA-4903-BF2F-A4A07FA94B47}" srcOrd="2" destOrd="0" parTransId="{4068CFC9-A68B-4C9E-BBC2-DAFD51E1AB89}" sibTransId="{80B861F2-D60A-413E-A7DF-CB44B8DF7CE3}"/>
    <dgm:cxn modelId="{15C14057-1907-4310-9D1F-9CCDCE793776}" srcId="{571DF85F-1F1A-4222-B0E3-65EE6F6245EC}" destId="{B8BC67C5-20FF-43BE-B5F8-52610A59575C}" srcOrd="3" destOrd="0" parTransId="{BD81F8A6-90DA-4E98-A09A-CDC91CE4CBA2}" sibTransId="{DCF0948D-425F-4E5D-96A9-823579DA03D5}"/>
    <dgm:cxn modelId="{64992959-A144-450C-B396-76AA61BA7D16}" type="presOf" srcId="{060015B0-A711-4C95-A3D2-E554FB4D928B}" destId="{70EFEE63-B10A-4BE6-B9DE-53B04C77CA02}" srcOrd="0" destOrd="0" presId="urn:microsoft.com/office/officeart/2005/8/layout/vList2"/>
    <dgm:cxn modelId="{99CB5280-DD3B-45AB-8E7C-EA6C0B100CC5}" type="presOf" srcId="{1FA6A12E-36DA-4903-BF2F-A4A07FA94B47}" destId="{83F0226B-18B6-4BE7-9FDB-E22C994B41E8}" srcOrd="0" destOrd="0" presId="urn:microsoft.com/office/officeart/2005/8/layout/vList2"/>
    <dgm:cxn modelId="{AF51959E-D7B6-4745-8610-13B903A576C7}" srcId="{571DF85F-1F1A-4222-B0E3-65EE6F6245EC}" destId="{C0C4799B-785F-4046-849C-6B7D19EAD26E}" srcOrd="0" destOrd="0" parTransId="{486C66CD-7B42-4833-934B-F1CE79B30920}" sibTransId="{E73786E1-99AC-482D-A357-332769D694E8}"/>
    <dgm:cxn modelId="{6107AAD3-E990-49E1-A7AE-EB92ABB274D7}" type="presOf" srcId="{B8BC67C5-20FF-43BE-B5F8-52610A59575C}" destId="{9DDB6D7F-B6D0-4FC4-A8B1-F145A5430637}" srcOrd="0" destOrd="0" presId="urn:microsoft.com/office/officeart/2005/8/layout/vList2"/>
    <dgm:cxn modelId="{CEF6C8E9-1F83-4BF6-B818-D8D79FCB03AA}" type="presOf" srcId="{C0C4799B-785F-4046-849C-6B7D19EAD26E}" destId="{F69945D5-BD04-464A-8884-46F936C3BC15}" srcOrd="0" destOrd="0" presId="urn:microsoft.com/office/officeart/2005/8/layout/vList2"/>
    <dgm:cxn modelId="{DD830EEE-B7B4-495F-B38A-95E5E8E331B8}" type="presOf" srcId="{571DF85F-1F1A-4222-B0E3-65EE6F6245EC}" destId="{77EBCACE-630E-4550-A15C-80E315AD8406}" srcOrd="0" destOrd="0" presId="urn:microsoft.com/office/officeart/2005/8/layout/vList2"/>
    <dgm:cxn modelId="{AEE8EC4F-98F4-4D82-AC89-458944778F9F}" type="presParOf" srcId="{77EBCACE-630E-4550-A15C-80E315AD8406}" destId="{F69945D5-BD04-464A-8884-46F936C3BC15}" srcOrd="0" destOrd="0" presId="urn:microsoft.com/office/officeart/2005/8/layout/vList2"/>
    <dgm:cxn modelId="{A01426C8-85BE-46CA-80D8-21C345FA5BB4}" type="presParOf" srcId="{77EBCACE-630E-4550-A15C-80E315AD8406}" destId="{EE50D476-0A08-415E-965F-C26727DA3A32}" srcOrd="1" destOrd="0" presId="urn:microsoft.com/office/officeart/2005/8/layout/vList2"/>
    <dgm:cxn modelId="{893F2BCD-DF01-48A2-844F-5BF3C140446F}" type="presParOf" srcId="{77EBCACE-630E-4550-A15C-80E315AD8406}" destId="{70EFEE63-B10A-4BE6-B9DE-53B04C77CA02}" srcOrd="2" destOrd="0" presId="urn:microsoft.com/office/officeart/2005/8/layout/vList2"/>
    <dgm:cxn modelId="{6A63A129-3980-4683-8D38-AAC34E516D2D}" type="presParOf" srcId="{77EBCACE-630E-4550-A15C-80E315AD8406}" destId="{CC4B7E43-19B7-49F0-88DE-95A481563642}" srcOrd="3" destOrd="0" presId="urn:microsoft.com/office/officeart/2005/8/layout/vList2"/>
    <dgm:cxn modelId="{2655D90D-AA5C-4FCA-9480-1EB0F7162F64}" type="presParOf" srcId="{77EBCACE-630E-4550-A15C-80E315AD8406}" destId="{83F0226B-18B6-4BE7-9FDB-E22C994B41E8}" srcOrd="4" destOrd="0" presId="urn:microsoft.com/office/officeart/2005/8/layout/vList2"/>
    <dgm:cxn modelId="{819E7212-0E04-47E3-A86D-A0AFD858E1C4}" type="presParOf" srcId="{77EBCACE-630E-4550-A15C-80E315AD8406}" destId="{D64C0906-516F-47EE-A05A-6F12EBA311C8}" srcOrd="5" destOrd="0" presId="urn:microsoft.com/office/officeart/2005/8/layout/vList2"/>
    <dgm:cxn modelId="{0BDE0372-9CB2-4325-80CE-823744D0A418}" type="presParOf" srcId="{77EBCACE-630E-4550-A15C-80E315AD8406}" destId="{9DDB6D7F-B6D0-4FC4-A8B1-F145A54306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880A3-29F8-45EC-B141-283F0320FACB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DE9D25-6946-474A-8F1A-22B8E97F4194}">
      <dgm:prSet/>
      <dgm:spPr/>
      <dgm:t>
        <a:bodyPr/>
        <a:lstStyle/>
        <a:p>
          <a:r>
            <a:rPr lang="en-US"/>
            <a:t>DISABILITY</a:t>
          </a:r>
        </a:p>
      </dgm:t>
    </dgm:pt>
    <dgm:pt modelId="{244A6A1D-F033-4E71-9056-75FEDF144DE7}" type="parTrans" cxnId="{0A9894DE-CD30-4087-B009-FBEEE5566375}">
      <dgm:prSet/>
      <dgm:spPr/>
      <dgm:t>
        <a:bodyPr/>
        <a:lstStyle/>
        <a:p>
          <a:endParaRPr lang="en-US"/>
        </a:p>
      </dgm:t>
    </dgm:pt>
    <dgm:pt modelId="{690918A7-70B9-459C-9B87-1B0B0132E162}" type="sibTrans" cxnId="{0A9894DE-CD30-4087-B009-FBEEE5566375}">
      <dgm:prSet/>
      <dgm:spPr/>
      <dgm:t>
        <a:bodyPr/>
        <a:lstStyle/>
        <a:p>
          <a:endParaRPr lang="en-US"/>
        </a:p>
      </dgm:t>
    </dgm:pt>
    <dgm:pt modelId="{90DE0062-7A1B-4696-BCCA-263A8344E0F9}">
      <dgm:prSet/>
      <dgm:spPr/>
      <dgm:t>
        <a:bodyPr/>
        <a:lstStyle/>
        <a:p>
          <a:r>
            <a:rPr lang="en-US" dirty="0"/>
            <a:t>SIGNIFICANTLY IMPACTS MAJOR LIFE FUNCTION</a:t>
          </a:r>
        </a:p>
      </dgm:t>
    </dgm:pt>
    <dgm:pt modelId="{85EA7D63-EE04-48B4-A859-D484D8576386}" type="parTrans" cxnId="{8CF5CB12-D618-4FCF-9D4B-6CD55FE2B2BA}">
      <dgm:prSet/>
      <dgm:spPr/>
      <dgm:t>
        <a:bodyPr/>
        <a:lstStyle/>
        <a:p>
          <a:endParaRPr lang="en-US"/>
        </a:p>
      </dgm:t>
    </dgm:pt>
    <dgm:pt modelId="{A2125328-4618-4C08-B442-850DC1292DE8}" type="sibTrans" cxnId="{8CF5CB12-D618-4FCF-9D4B-6CD55FE2B2BA}">
      <dgm:prSet/>
      <dgm:spPr/>
      <dgm:t>
        <a:bodyPr/>
        <a:lstStyle/>
        <a:p>
          <a:endParaRPr lang="en-US"/>
        </a:p>
      </dgm:t>
    </dgm:pt>
    <dgm:pt modelId="{F71D6EB7-1BE1-45DE-BECA-BB9D49ECF05F}">
      <dgm:prSet/>
      <dgm:spPr/>
      <dgm:t>
        <a:bodyPr/>
        <a:lstStyle/>
        <a:p>
          <a:r>
            <a:rPr lang="en-US"/>
            <a:t>RIGHT TO RECEIVE FREE AND APPROPRIATE PUBLIC EDUCATION</a:t>
          </a:r>
        </a:p>
      </dgm:t>
    </dgm:pt>
    <dgm:pt modelId="{CACFDA83-8A95-44E1-8BC2-493E496A4840}" type="parTrans" cxnId="{BB41E36A-191A-4C94-BB9C-A7990C5E6D4D}">
      <dgm:prSet/>
      <dgm:spPr/>
      <dgm:t>
        <a:bodyPr/>
        <a:lstStyle/>
        <a:p>
          <a:endParaRPr lang="en-US"/>
        </a:p>
      </dgm:t>
    </dgm:pt>
    <dgm:pt modelId="{3AE8DB06-E9D1-4E50-B9B7-ADD5B0BCDC7D}" type="sibTrans" cxnId="{BB41E36A-191A-4C94-BB9C-A7990C5E6D4D}">
      <dgm:prSet/>
      <dgm:spPr/>
      <dgm:t>
        <a:bodyPr/>
        <a:lstStyle/>
        <a:p>
          <a:endParaRPr lang="en-US"/>
        </a:p>
      </dgm:t>
    </dgm:pt>
    <dgm:pt modelId="{DB641855-3330-4CDD-B08C-DA8D8AB30DF2}">
      <dgm:prSet/>
      <dgm:spPr/>
      <dgm:t>
        <a:bodyPr/>
        <a:lstStyle/>
        <a:p>
          <a:r>
            <a:rPr lang="en-US"/>
            <a:t>CAN SUE FOR MONETARY DAMAGES</a:t>
          </a:r>
        </a:p>
      </dgm:t>
    </dgm:pt>
    <dgm:pt modelId="{D1C9CF50-FAA4-4FE4-ACFB-3E77DEAF4D64}" type="parTrans" cxnId="{FC7E6C3E-987D-44C4-AA4A-0A9D83FF3E67}">
      <dgm:prSet/>
      <dgm:spPr/>
      <dgm:t>
        <a:bodyPr/>
        <a:lstStyle/>
        <a:p>
          <a:endParaRPr lang="en-US"/>
        </a:p>
      </dgm:t>
    </dgm:pt>
    <dgm:pt modelId="{032B65EF-A06A-4437-94E1-427C66297BE2}" type="sibTrans" cxnId="{FC7E6C3E-987D-44C4-AA4A-0A9D83FF3E67}">
      <dgm:prSet/>
      <dgm:spPr/>
      <dgm:t>
        <a:bodyPr/>
        <a:lstStyle/>
        <a:p>
          <a:endParaRPr lang="en-US"/>
        </a:p>
      </dgm:t>
    </dgm:pt>
    <dgm:pt modelId="{E6865C72-1471-424A-B3CF-DFBC4FD1DD7C}" type="pres">
      <dgm:prSet presAssocID="{230880A3-29F8-45EC-B141-283F0320FA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93FDC7-F37F-47E4-A1C4-044F5A207A51}" type="pres">
      <dgm:prSet presAssocID="{B7DE9D25-6946-474A-8F1A-22B8E97F4194}" presName="root" presStyleCnt="0"/>
      <dgm:spPr/>
    </dgm:pt>
    <dgm:pt modelId="{2FE97671-49DF-4E25-9CA1-649AFE574BD6}" type="pres">
      <dgm:prSet presAssocID="{B7DE9D25-6946-474A-8F1A-22B8E97F4194}" presName="rootComposite" presStyleCnt="0"/>
      <dgm:spPr/>
    </dgm:pt>
    <dgm:pt modelId="{449AF1EE-6FAE-4A35-BB69-7D88893F21DB}" type="pres">
      <dgm:prSet presAssocID="{B7DE9D25-6946-474A-8F1A-22B8E97F4194}" presName="rootText" presStyleLbl="node1" presStyleIdx="0" presStyleCnt="4"/>
      <dgm:spPr/>
    </dgm:pt>
    <dgm:pt modelId="{2372C451-5B6B-4809-AD23-BA1E0D0069B8}" type="pres">
      <dgm:prSet presAssocID="{B7DE9D25-6946-474A-8F1A-22B8E97F4194}" presName="rootConnector" presStyleLbl="node1" presStyleIdx="0" presStyleCnt="4"/>
      <dgm:spPr/>
    </dgm:pt>
    <dgm:pt modelId="{C7C73E95-575C-4A8D-986F-2908CEB0BCB1}" type="pres">
      <dgm:prSet presAssocID="{B7DE9D25-6946-474A-8F1A-22B8E97F4194}" presName="childShape" presStyleCnt="0"/>
      <dgm:spPr/>
    </dgm:pt>
    <dgm:pt modelId="{DD544F75-6CDF-4E71-BBFC-502FA74976DF}" type="pres">
      <dgm:prSet presAssocID="{90DE0062-7A1B-4696-BCCA-263A8344E0F9}" presName="root" presStyleCnt="0"/>
      <dgm:spPr/>
    </dgm:pt>
    <dgm:pt modelId="{4831F161-CA6E-4035-A688-F92015A1315A}" type="pres">
      <dgm:prSet presAssocID="{90DE0062-7A1B-4696-BCCA-263A8344E0F9}" presName="rootComposite" presStyleCnt="0"/>
      <dgm:spPr/>
    </dgm:pt>
    <dgm:pt modelId="{E3D1D6FA-0931-4964-80F5-F0CC0438391D}" type="pres">
      <dgm:prSet presAssocID="{90DE0062-7A1B-4696-BCCA-263A8344E0F9}" presName="rootText" presStyleLbl="node1" presStyleIdx="1" presStyleCnt="4"/>
      <dgm:spPr/>
    </dgm:pt>
    <dgm:pt modelId="{52E60E1B-2EE6-49ED-9891-BB9C30D0B431}" type="pres">
      <dgm:prSet presAssocID="{90DE0062-7A1B-4696-BCCA-263A8344E0F9}" presName="rootConnector" presStyleLbl="node1" presStyleIdx="1" presStyleCnt="4"/>
      <dgm:spPr/>
    </dgm:pt>
    <dgm:pt modelId="{B8CEF2FA-C1C4-4245-9955-1AB12E222AC6}" type="pres">
      <dgm:prSet presAssocID="{90DE0062-7A1B-4696-BCCA-263A8344E0F9}" presName="childShape" presStyleCnt="0"/>
      <dgm:spPr/>
    </dgm:pt>
    <dgm:pt modelId="{7FA1F641-09A6-4CF4-B8A7-FD28FCDB3C32}" type="pres">
      <dgm:prSet presAssocID="{F71D6EB7-1BE1-45DE-BECA-BB9D49ECF05F}" presName="root" presStyleCnt="0"/>
      <dgm:spPr/>
    </dgm:pt>
    <dgm:pt modelId="{71BCEDFE-BA8E-41CA-8A5F-9825C4AAC9A1}" type="pres">
      <dgm:prSet presAssocID="{F71D6EB7-1BE1-45DE-BECA-BB9D49ECF05F}" presName="rootComposite" presStyleCnt="0"/>
      <dgm:spPr/>
    </dgm:pt>
    <dgm:pt modelId="{9F34ED31-F661-47BD-857D-F326295D6371}" type="pres">
      <dgm:prSet presAssocID="{F71D6EB7-1BE1-45DE-BECA-BB9D49ECF05F}" presName="rootText" presStyleLbl="node1" presStyleIdx="2" presStyleCnt="4"/>
      <dgm:spPr/>
    </dgm:pt>
    <dgm:pt modelId="{7669B092-15E2-422D-87F2-546DEC8C54A2}" type="pres">
      <dgm:prSet presAssocID="{F71D6EB7-1BE1-45DE-BECA-BB9D49ECF05F}" presName="rootConnector" presStyleLbl="node1" presStyleIdx="2" presStyleCnt="4"/>
      <dgm:spPr/>
    </dgm:pt>
    <dgm:pt modelId="{E2E91827-23C7-4DCB-B99D-DFF0C4EB57DC}" type="pres">
      <dgm:prSet presAssocID="{F71D6EB7-1BE1-45DE-BECA-BB9D49ECF05F}" presName="childShape" presStyleCnt="0"/>
      <dgm:spPr/>
    </dgm:pt>
    <dgm:pt modelId="{CEF4D0AD-17CA-44D9-A594-9311370BBDF0}" type="pres">
      <dgm:prSet presAssocID="{DB641855-3330-4CDD-B08C-DA8D8AB30DF2}" presName="root" presStyleCnt="0"/>
      <dgm:spPr/>
    </dgm:pt>
    <dgm:pt modelId="{68743DCC-FDFE-4F82-B118-0C255E907299}" type="pres">
      <dgm:prSet presAssocID="{DB641855-3330-4CDD-B08C-DA8D8AB30DF2}" presName="rootComposite" presStyleCnt="0"/>
      <dgm:spPr/>
    </dgm:pt>
    <dgm:pt modelId="{E50EACA8-F7AE-4996-98E0-3C0DD1C43077}" type="pres">
      <dgm:prSet presAssocID="{DB641855-3330-4CDD-B08C-DA8D8AB30DF2}" presName="rootText" presStyleLbl="node1" presStyleIdx="3" presStyleCnt="4"/>
      <dgm:spPr/>
    </dgm:pt>
    <dgm:pt modelId="{5DE9525C-7BDE-4F16-9266-5B80E4F814E7}" type="pres">
      <dgm:prSet presAssocID="{DB641855-3330-4CDD-B08C-DA8D8AB30DF2}" presName="rootConnector" presStyleLbl="node1" presStyleIdx="3" presStyleCnt="4"/>
      <dgm:spPr/>
    </dgm:pt>
    <dgm:pt modelId="{24C2FB7B-4F28-4633-88D4-2D87AB04CE61}" type="pres">
      <dgm:prSet presAssocID="{DB641855-3330-4CDD-B08C-DA8D8AB30DF2}" presName="childShape" presStyleCnt="0"/>
      <dgm:spPr/>
    </dgm:pt>
  </dgm:ptLst>
  <dgm:cxnLst>
    <dgm:cxn modelId="{A496C50B-7273-4642-9B41-4B54FE6181B5}" type="presOf" srcId="{230880A3-29F8-45EC-B141-283F0320FACB}" destId="{E6865C72-1471-424A-B3CF-DFBC4FD1DD7C}" srcOrd="0" destOrd="0" presId="urn:microsoft.com/office/officeart/2005/8/layout/hierarchy3"/>
    <dgm:cxn modelId="{92B6C610-5E22-4C2D-A890-C653B44CC8A7}" type="presOf" srcId="{DB641855-3330-4CDD-B08C-DA8D8AB30DF2}" destId="{E50EACA8-F7AE-4996-98E0-3C0DD1C43077}" srcOrd="0" destOrd="0" presId="urn:microsoft.com/office/officeart/2005/8/layout/hierarchy3"/>
    <dgm:cxn modelId="{8CF5CB12-D618-4FCF-9D4B-6CD55FE2B2BA}" srcId="{230880A3-29F8-45EC-B141-283F0320FACB}" destId="{90DE0062-7A1B-4696-BCCA-263A8344E0F9}" srcOrd="1" destOrd="0" parTransId="{85EA7D63-EE04-48B4-A859-D484D8576386}" sibTransId="{A2125328-4618-4C08-B442-850DC1292DE8}"/>
    <dgm:cxn modelId="{8006DD13-C258-41AD-ABE8-50A5FD6B6116}" type="presOf" srcId="{F71D6EB7-1BE1-45DE-BECA-BB9D49ECF05F}" destId="{9F34ED31-F661-47BD-857D-F326295D6371}" srcOrd="0" destOrd="0" presId="urn:microsoft.com/office/officeart/2005/8/layout/hierarchy3"/>
    <dgm:cxn modelId="{FC7E6C3E-987D-44C4-AA4A-0A9D83FF3E67}" srcId="{230880A3-29F8-45EC-B141-283F0320FACB}" destId="{DB641855-3330-4CDD-B08C-DA8D8AB30DF2}" srcOrd="3" destOrd="0" parTransId="{D1C9CF50-FAA4-4FE4-ACFB-3E77DEAF4D64}" sibTransId="{032B65EF-A06A-4437-94E1-427C66297BE2}"/>
    <dgm:cxn modelId="{BB41E36A-191A-4C94-BB9C-A7990C5E6D4D}" srcId="{230880A3-29F8-45EC-B141-283F0320FACB}" destId="{F71D6EB7-1BE1-45DE-BECA-BB9D49ECF05F}" srcOrd="2" destOrd="0" parTransId="{CACFDA83-8A95-44E1-8BC2-493E496A4840}" sibTransId="{3AE8DB06-E9D1-4E50-B9B7-ADD5B0BCDC7D}"/>
    <dgm:cxn modelId="{4EA10073-656C-43A9-8DED-2B4007501ADA}" type="presOf" srcId="{DB641855-3330-4CDD-B08C-DA8D8AB30DF2}" destId="{5DE9525C-7BDE-4F16-9266-5B80E4F814E7}" srcOrd="1" destOrd="0" presId="urn:microsoft.com/office/officeart/2005/8/layout/hierarchy3"/>
    <dgm:cxn modelId="{39F94573-A072-43F8-B3F8-62EDE4220978}" type="presOf" srcId="{90DE0062-7A1B-4696-BCCA-263A8344E0F9}" destId="{52E60E1B-2EE6-49ED-9891-BB9C30D0B431}" srcOrd="1" destOrd="0" presId="urn:microsoft.com/office/officeart/2005/8/layout/hierarchy3"/>
    <dgm:cxn modelId="{7576B89C-6A8F-4F98-ACBE-E643D44B6F18}" type="presOf" srcId="{90DE0062-7A1B-4696-BCCA-263A8344E0F9}" destId="{E3D1D6FA-0931-4964-80F5-F0CC0438391D}" srcOrd="0" destOrd="0" presId="urn:microsoft.com/office/officeart/2005/8/layout/hierarchy3"/>
    <dgm:cxn modelId="{1B9FE3CA-19C3-47E2-BA6A-BD70229F9E5E}" type="presOf" srcId="{B7DE9D25-6946-474A-8F1A-22B8E97F4194}" destId="{2372C451-5B6B-4809-AD23-BA1E0D0069B8}" srcOrd="1" destOrd="0" presId="urn:microsoft.com/office/officeart/2005/8/layout/hierarchy3"/>
    <dgm:cxn modelId="{0A9894DE-CD30-4087-B009-FBEEE5566375}" srcId="{230880A3-29F8-45EC-B141-283F0320FACB}" destId="{B7DE9D25-6946-474A-8F1A-22B8E97F4194}" srcOrd="0" destOrd="0" parTransId="{244A6A1D-F033-4E71-9056-75FEDF144DE7}" sibTransId="{690918A7-70B9-459C-9B87-1B0B0132E162}"/>
    <dgm:cxn modelId="{D5E7E8F4-A633-4365-94C1-FDF333B71A50}" type="presOf" srcId="{F71D6EB7-1BE1-45DE-BECA-BB9D49ECF05F}" destId="{7669B092-15E2-422D-87F2-546DEC8C54A2}" srcOrd="1" destOrd="0" presId="urn:microsoft.com/office/officeart/2005/8/layout/hierarchy3"/>
    <dgm:cxn modelId="{05EF36FF-8C34-48A4-8607-EF93DFD19A55}" type="presOf" srcId="{B7DE9D25-6946-474A-8F1A-22B8E97F4194}" destId="{449AF1EE-6FAE-4A35-BB69-7D88893F21DB}" srcOrd="0" destOrd="0" presId="urn:microsoft.com/office/officeart/2005/8/layout/hierarchy3"/>
    <dgm:cxn modelId="{8A263B97-C3D3-4CCC-B92D-4ED20129324B}" type="presParOf" srcId="{E6865C72-1471-424A-B3CF-DFBC4FD1DD7C}" destId="{2A93FDC7-F37F-47E4-A1C4-044F5A207A51}" srcOrd="0" destOrd="0" presId="urn:microsoft.com/office/officeart/2005/8/layout/hierarchy3"/>
    <dgm:cxn modelId="{D5DD9E42-7BFD-4B66-AC86-4E6E18E4A78C}" type="presParOf" srcId="{2A93FDC7-F37F-47E4-A1C4-044F5A207A51}" destId="{2FE97671-49DF-4E25-9CA1-649AFE574BD6}" srcOrd="0" destOrd="0" presId="urn:microsoft.com/office/officeart/2005/8/layout/hierarchy3"/>
    <dgm:cxn modelId="{DA0FBC48-D8BF-4191-B182-A97E0FC07324}" type="presParOf" srcId="{2FE97671-49DF-4E25-9CA1-649AFE574BD6}" destId="{449AF1EE-6FAE-4A35-BB69-7D88893F21DB}" srcOrd="0" destOrd="0" presId="urn:microsoft.com/office/officeart/2005/8/layout/hierarchy3"/>
    <dgm:cxn modelId="{684CD1E5-AD57-46C9-B065-1462B8C1656E}" type="presParOf" srcId="{2FE97671-49DF-4E25-9CA1-649AFE574BD6}" destId="{2372C451-5B6B-4809-AD23-BA1E0D0069B8}" srcOrd="1" destOrd="0" presId="urn:microsoft.com/office/officeart/2005/8/layout/hierarchy3"/>
    <dgm:cxn modelId="{B822570F-2317-48DC-97A5-924296FA9B5A}" type="presParOf" srcId="{2A93FDC7-F37F-47E4-A1C4-044F5A207A51}" destId="{C7C73E95-575C-4A8D-986F-2908CEB0BCB1}" srcOrd="1" destOrd="0" presId="urn:microsoft.com/office/officeart/2005/8/layout/hierarchy3"/>
    <dgm:cxn modelId="{DDF96831-70B9-40AC-9ACB-4A2D30DC6241}" type="presParOf" srcId="{E6865C72-1471-424A-B3CF-DFBC4FD1DD7C}" destId="{DD544F75-6CDF-4E71-BBFC-502FA74976DF}" srcOrd="1" destOrd="0" presId="urn:microsoft.com/office/officeart/2005/8/layout/hierarchy3"/>
    <dgm:cxn modelId="{B3C08A38-9164-4DD6-AF27-FAA0565E876C}" type="presParOf" srcId="{DD544F75-6CDF-4E71-BBFC-502FA74976DF}" destId="{4831F161-CA6E-4035-A688-F92015A1315A}" srcOrd="0" destOrd="0" presId="urn:microsoft.com/office/officeart/2005/8/layout/hierarchy3"/>
    <dgm:cxn modelId="{1EBEDD02-CA21-420A-B955-4F7C2C65EDD2}" type="presParOf" srcId="{4831F161-CA6E-4035-A688-F92015A1315A}" destId="{E3D1D6FA-0931-4964-80F5-F0CC0438391D}" srcOrd="0" destOrd="0" presId="urn:microsoft.com/office/officeart/2005/8/layout/hierarchy3"/>
    <dgm:cxn modelId="{FB691907-0918-486F-ACC4-24342F8CE593}" type="presParOf" srcId="{4831F161-CA6E-4035-A688-F92015A1315A}" destId="{52E60E1B-2EE6-49ED-9891-BB9C30D0B431}" srcOrd="1" destOrd="0" presId="urn:microsoft.com/office/officeart/2005/8/layout/hierarchy3"/>
    <dgm:cxn modelId="{9A4362E0-BE66-4A85-B60D-04C694BE7471}" type="presParOf" srcId="{DD544F75-6CDF-4E71-BBFC-502FA74976DF}" destId="{B8CEF2FA-C1C4-4245-9955-1AB12E222AC6}" srcOrd="1" destOrd="0" presId="urn:microsoft.com/office/officeart/2005/8/layout/hierarchy3"/>
    <dgm:cxn modelId="{8B07843E-50AD-4205-9B3F-67BE0DAB8182}" type="presParOf" srcId="{E6865C72-1471-424A-B3CF-DFBC4FD1DD7C}" destId="{7FA1F641-09A6-4CF4-B8A7-FD28FCDB3C32}" srcOrd="2" destOrd="0" presId="urn:microsoft.com/office/officeart/2005/8/layout/hierarchy3"/>
    <dgm:cxn modelId="{DCAA62B8-1A86-4226-8718-7BFB42662B69}" type="presParOf" srcId="{7FA1F641-09A6-4CF4-B8A7-FD28FCDB3C32}" destId="{71BCEDFE-BA8E-41CA-8A5F-9825C4AAC9A1}" srcOrd="0" destOrd="0" presId="urn:microsoft.com/office/officeart/2005/8/layout/hierarchy3"/>
    <dgm:cxn modelId="{C60BB742-FF9E-48E7-8FC7-45915D766CBD}" type="presParOf" srcId="{71BCEDFE-BA8E-41CA-8A5F-9825C4AAC9A1}" destId="{9F34ED31-F661-47BD-857D-F326295D6371}" srcOrd="0" destOrd="0" presId="urn:microsoft.com/office/officeart/2005/8/layout/hierarchy3"/>
    <dgm:cxn modelId="{5108D1B6-67AA-4E34-9AD3-9F533E412C1F}" type="presParOf" srcId="{71BCEDFE-BA8E-41CA-8A5F-9825C4AAC9A1}" destId="{7669B092-15E2-422D-87F2-546DEC8C54A2}" srcOrd="1" destOrd="0" presId="urn:microsoft.com/office/officeart/2005/8/layout/hierarchy3"/>
    <dgm:cxn modelId="{6EDEC54A-1437-4FCE-82B2-871B447FE3EF}" type="presParOf" srcId="{7FA1F641-09A6-4CF4-B8A7-FD28FCDB3C32}" destId="{E2E91827-23C7-4DCB-B99D-DFF0C4EB57DC}" srcOrd="1" destOrd="0" presId="urn:microsoft.com/office/officeart/2005/8/layout/hierarchy3"/>
    <dgm:cxn modelId="{8F5DD7CF-8704-4BEB-8FA0-B08C736B183B}" type="presParOf" srcId="{E6865C72-1471-424A-B3CF-DFBC4FD1DD7C}" destId="{CEF4D0AD-17CA-44D9-A594-9311370BBDF0}" srcOrd="3" destOrd="0" presId="urn:microsoft.com/office/officeart/2005/8/layout/hierarchy3"/>
    <dgm:cxn modelId="{F33A089B-6FA0-4C32-A016-133413293201}" type="presParOf" srcId="{CEF4D0AD-17CA-44D9-A594-9311370BBDF0}" destId="{68743DCC-FDFE-4F82-B118-0C255E907299}" srcOrd="0" destOrd="0" presId="urn:microsoft.com/office/officeart/2005/8/layout/hierarchy3"/>
    <dgm:cxn modelId="{457BC35E-E27D-4C31-950C-7CCCA980E18A}" type="presParOf" srcId="{68743DCC-FDFE-4F82-B118-0C255E907299}" destId="{E50EACA8-F7AE-4996-98E0-3C0DD1C43077}" srcOrd="0" destOrd="0" presId="urn:microsoft.com/office/officeart/2005/8/layout/hierarchy3"/>
    <dgm:cxn modelId="{F0C35E90-9882-4FA9-98DA-327D9361D197}" type="presParOf" srcId="{68743DCC-FDFE-4F82-B118-0C255E907299}" destId="{5DE9525C-7BDE-4F16-9266-5B80E4F814E7}" srcOrd="1" destOrd="0" presId="urn:microsoft.com/office/officeart/2005/8/layout/hierarchy3"/>
    <dgm:cxn modelId="{EE1BD986-EAF9-483F-BBD3-93B4CFD94E72}" type="presParOf" srcId="{CEF4D0AD-17CA-44D9-A594-9311370BBDF0}" destId="{24C2FB7B-4F28-4633-88D4-2D87AB04CE6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F1917-0D72-43C9-8040-BCD84B939B28}">
      <dsp:nvSpPr>
        <dsp:cNvPr id="0" name=""/>
        <dsp:cNvSpPr/>
      </dsp:nvSpPr>
      <dsp:spPr>
        <a:xfrm>
          <a:off x="4515596" y="2161"/>
          <a:ext cx="780305" cy="78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Short-Term Suspension</a:t>
          </a:r>
        </a:p>
      </dsp:txBody>
      <dsp:txXfrm>
        <a:off x="4515596" y="2161"/>
        <a:ext cx="780305" cy="780305"/>
      </dsp:txXfrm>
    </dsp:sp>
    <dsp:sp modelId="{2B6A7617-0F01-4E57-BD62-E524E5997A24}">
      <dsp:nvSpPr>
        <dsp:cNvPr id="0" name=""/>
        <dsp:cNvSpPr/>
      </dsp:nvSpPr>
      <dsp:spPr>
        <a:xfrm>
          <a:off x="1487883" y="81291"/>
          <a:ext cx="5177633" cy="5177633"/>
        </a:xfrm>
        <a:prstGeom prst="circularArrow">
          <a:avLst>
            <a:gd name="adj1" fmla="val 2939"/>
            <a:gd name="adj2" fmla="val 179851"/>
            <a:gd name="adj3" fmla="val 18937781"/>
            <a:gd name="adj4" fmla="val 18011825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64B30-6CC9-4D4D-B83E-F282A3B67630}">
      <dsp:nvSpPr>
        <dsp:cNvPr id="0" name=""/>
        <dsp:cNvSpPr/>
      </dsp:nvSpPr>
      <dsp:spPr>
        <a:xfrm>
          <a:off x="5785772" y="1067966"/>
          <a:ext cx="780305" cy="78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Long-Term Suspension</a:t>
          </a:r>
        </a:p>
      </dsp:txBody>
      <dsp:txXfrm>
        <a:off x="5785772" y="1067966"/>
        <a:ext cx="780305" cy="780305"/>
      </dsp:txXfrm>
    </dsp:sp>
    <dsp:sp modelId="{EA987C01-D479-48E5-A7F2-BF47AAC658D5}">
      <dsp:nvSpPr>
        <dsp:cNvPr id="0" name=""/>
        <dsp:cNvSpPr/>
      </dsp:nvSpPr>
      <dsp:spPr>
        <a:xfrm>
          <a:off x="1487883" y="81291"/>
          <a:ext cx="5177633" cy="5177633"/>
        </a:xfrm>
        <a:prstGeom prst="circularArrow">
          <a:avLst>
            <a:gd name="adj1" fmla="val 2939"/>
            <a:gd name="adj2" fmla="val 179851"/>
            <a:gd name="adj3" fmla="val 21463784"/>
            <a:gd name="adj4" fmla="val 20410881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379C5-FF25-4F64-9011-5246426EB9E8}">
      <dsp:nvSpPr>
        <dsp:cNvPr id="0" name=""/>
        <dsp:cNvSpPr/>
      </dsp:nvSpPr>
      <dsp:spPr>
        <a:xfrm>
          <a:off x="6073698" y="2700874"/>
          <a:ext cx="780305" cy="78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Expulsion</a:t>
          </a:r>
        </a:p>
      </dsp:txBody>
      <dsp:txXfrm>
        <a:off x="6073698" y="2700874"/>
        <a:ext cx="780305" cy="780305"/>
      </dsp:txXfrm>
    </dsp:sp>
    <dsp:sp modelId="{4358A5F3-C342-42D9-9B3C-93ECBE7713AF}">
      <dsp:nvSpPr>
        <dsp:cNvPr id="0" name=""/>
        <dsp:cNvSpPr/>
      </dsp:nvSpPr>
      <dsp:spPr>
        <a:xfrm>
          <a:off x="1487883" y="81291"/>
          <a:ext cx="5177633" cy="5177633"/>
        </a:xfrm>
        <a:prstGeom prst="circularArrow">
          <a:avLst>
            <a:gd name="adj1" fmla="val 2939"/>
            <a:gd name="adj2" fmla="val 179851"/>
            <a:gd name="adj3" fmla="val 2054263"/>
            <a:gd name="adj4" fmla="val 1172907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2145C-B1F1-419E-9E5D-44C5776F2DF5}">
      <dsp:nvSpPr>
        <dsp:cNvPr id="0" name=""/>
        <dsp:cNvSpPr/>
      </dsp:nvSpPr>
      <dsp:spPr>
        <a:xfrm>
          <a:off x="5244649" y="4136829"/>
          <a:ext cx="780305" cy="78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Zero-Tolerance Policies</a:t>
          </a:r>
        </a:p>
      </dsp:txBody>
      <dsp:txXfrm>
        <a:off x="5244649" y="4136829"/>
        <a:ext cx="780305" cy="780305"/>
      </dsp:txXfrm>
    </dsp:sp>
    <dsp:sp modelId="{4AF4765A-E851-4CBF-9D37-443EAF2115D8}">
      <dsp:nvSpPr>
        <dsp:cNvPr id="0" name=""/>
        <dsp:cNvSpPr/>
      </dsp:nvSpPr>
      <dsp:spPr>
        <a:xfrm>
          <a:off x="1487883" y="81291"/>
          <a:ext cx="5177633" cy="5177633"/>
        </a:xfrm>
        <a:prstGeom prst="circularArrow">
          <a:avLst>
            <a:gd name="adj1" fmla="val 2939"/>
            <a:gd name="adj2" fmla="val 179851"/>
            <a:gd name="adj3" fmla="val 4664407"/>
            <a:gd name="adj4" fmla="val 3671693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573F0-F08E-4E46-9E7C-5EE0CA18E235}">
      <dsp:nvSpPr>
        <dsp:cNvPr id="0" name=""/>
        <dsp:cNvSpPr/>
      </dsp:nvSpPr>
      <dsp:spPr>
        <a:xfrm>
          <a:off x="3686547" y="4703932"/>
          <a:ext cx="780305" cy="78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IEP</a:t>
          </a:r>
        </a:p>
      </dsp:txBody>
      <dsp:txXfrm>
        <a:off x="3686547" y="4703932"/>
        <a:ext cx="780305" cy="780305"/>
      </dsp:txXfrm>
    </dsp:sp>
    <dsp:sp modelId="{C8AF4043-6F50-4DD6-B75E-D8D57819EF65}">
      <dsp:nvSpPr>
        <dsp:cNvPr id="0" name=""/>
        <dsp:cNvSpPr/>
      </dsp:nvSpPr>
      <dsp:spPr>
        <a:xfrm>
          <a:off x="1487883" y="81291"/>
          <a:ext cx="5177633" cy="5177633"/>
        </a:xfrm>
        <a:prstGeom prst="circularArrow">
          <a:avLst>
            <a:gd name="adj1" fmla="val 2939"/>
            <a:gd name="adj2" fmla="val 179851"/>
            <a:gd name="adj3" fmla="val 6948456"/>
            <a:gd name="adj4" fmla="val 5955742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2C83F-B749-44E1-8AF9-00BF1EF7612A}">
      <dsp:nvSpPr>
        <dsp:cNvPr id="0" name=""/>
        <dsp:cNvSpPr/>
      </dsp:nvSpPr>
      <dsp:spPr>
        <a:xfrm>
          <a:off x="2128444" y="4136829"/>
          <a:ext cx="780305" cy="78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Manifestation Determination Review</a:t>
          </a:r>
        </a:p>
      </dsp:txBody>
      <dsp:txXfrm>
        <a:off x="2128444" y="4136829"/>
        <a:ext cx="780305" cy="780305"/>
      </dsp:txXfrm>
    </dsp:sp>
    <dsp:sp modelId="{7D02F553-A8D4-4610-9984-5B5FC240E244}">
      <dsp:nvSpPr>
        <dsp:cNvPr id="0" name=""/>
        <dsp:cNvSpPr/>
      </dsp:nvSpPr>
      <dsp:spPr>
        <a:xfrm>
          <a:off x="1487883" y="81291"/>
          <a:ext cx="5177633" cy="5177633"/>
        </a:xfrm>
        <a:prstGeom prst="circularArrow">
          <a:avLst>
            <a:gd name="adj1" fmla="val 2939"/>
            <a:gd name="adj2" fmla="val 179851"/>
            <a:gd name="adj3" fmla="val 9447242"/>
            <a:gd name="adj4" fmla="val 8565886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BB0D2-375C-4A61-BCD7-ADE74E46E2D4}">
      <dsp:nvSpPr>
        <dsp:cNvPr id="0" name=""/>
        <dsp:cNvSpPr/>
      </dsp:nvSpPr>
      <dsp:spPr>
        <a:xfrm>
          <a:off x="1299395" y="2700874"/>
          <a:ext cx="780305" cy="78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FBA</a:t>
          </a:r>
        </a:p>
      </dsp:txBody>
      <dsp:txXfrm>
        <a:off x="1299395" y="2700874"/>
        <a:ext cx="780305" cy="780305"/>
      </dsp:txXfrm>
    </dsp:sp>
    <dsp:sp modelId="{CB6C40D8-E6FC-40EB-8210-3D8D5EC8D587}">
      <dsp:nvSpPr>
        <dsp:cNvPr id="0" name=""/>
        <dsp:cNvSpPr/>
      </dsp:nvSpPr>
      <dsp:spPr>
        <a:xfrm>
          <a:off x="1487883" y="81291"/>
          <a:ext cx="5177633" cy="5177633"/>
        </a:xfrm>
        <a:prstGeom prst="circularArrow">
          <a:avLst>
            <a:gd name="adj1" fmla="val 2939"/>
            <a:gd name="adj2" fmla="val 179851"/>
            <a:gd name="adj3" fmla="val 11809268"/>
            <a:gd name="adj4" fmla="val 10756365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17DE2-C2FD-43AC-BB8E-FC97ED6BC0D9}">
      <dsp:nvSpPr>
        <dsp:cNvPr id="0" name=""/>
        <dsp:cNvSpPr/>
      </dsp:nvSpPr>
      <dsp:spPr>
        <a:xfrm>
          <a:off x="1587321" y="1067966"/>
          <a:ext cx="780305" cy="78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BIP</a:t>
          </a:r>
        </a:p>
      </dsp:txBody>
      <dsp:txXfrm>
        <a:off x="1587321" y="1067966"/>
        <a:ext cx="780305" cy="780305"/>
      </dsp:txXfrm>
    </dsp:sp>
    <dsp:sp modelId="{03234906-6C56-45DF-A511-0E37B62DA2A6}">
      <dsp:nvSpPr>
        <dsp:cNvPr id="0" name=""/>
        <dsp:cNvSpPr/>
      </dsp:nvSpPr>
      <dsp:spPr>
        <a:xfrm>
          <a:off x="1487883" y="81291"/>
          <a:ext cx="5177633" cy="5177633"/>
        </a:xfrm>
        <a:prstGeom prst="circularArrow">
          <a:avLst>
            <a:gd name="adj1" fmla="val 2939"/>
            <a:gd name="adj2" fmla="val 179851"/>
            <a:gd name="adj3" fmla="val 14208324"/>
            <a:gd name="adj4" fmla="val 13282368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707AB-7F18-4056-8B1B-F688C4EEEA9C}">
      <dsp:nvSpPr>
        <dsp:cNvPr id="0" name=""/>
        <dsp:cNvSpPr/>
      </dsp:nvSpPr>
      <dsp:spPr>
        <a:xfrm>
          <a:off x="2857498" y="2161"/>
          <a:ext cx="780305" cy="78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EOG/EOC</a:t>
          </a:r>
        </a:p>
      </dsp:txBody>
      <dsp:txXfrm>
        <a:off x="2857498" y="2161"/>
        <a:ext cx="780305" cy="780305"/>
      </dsp:txXfrm>
    </dsp:sp>
    <dsp:sp modelId="{E4703664-D11F-4A2C-8319-49EC1AA4AB19}">
      <dsp:nvSpPr>
        <dsp:cNvPr id="0" name=""/>
        <dsp:cNvSpPr/>
      </dsp:nvSpPr>
      <dsp:spPr>
        <a:xfrm>
          <a:off x="1487883" y="81291"/>
          <a:ext cx="5177633" cy="5177633"/>
        </a:xfrm>
        <a:prstGeom prst="circularArrow">
          <a:avLst>
            <a:gd name="adj1" fmla="val 2939"/>
            <a:gd name="adj2" fmla="val 179851"/>
            <a:gd name="adj3" fmla="val 16646055"/>
            <a:gd name="adj4" fmla="val 15574094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9342C-D59F-0C4A-9AE8-74BE218AC348}">
      <dsp:nvSpPr>
        <dsp:cNvPr id="0" name=""/>
        <dsp:cNvSpPr/>
      </dsp:nvSpPr>
      <dsp:spPr>
        <a:xfrm>
          <a:off x="553127" y="1465"/>
          <a:ext cx="1874564" cy="1124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Identification</a:t>
          </a:r>
        </a:p>
      </dsp:txBody>
      <dsp:txXfrm>
        <a:off x="586069" y="34407"/>
        <a:ext cx="1808680" cy="1058854"/>
      </dsp:txXfrm>
    </dsp:sp>
    <dsp:sp modelId="{368C5A13-CAA4-9847-A67F-E6EEEF1DC07F}">
      <dsp:nvSpPr>
        <dsp:cNvPr id="0" name=""/>
        <dsp:cNvSpPr/>
      </dsp:nvSpPr>
      <dsp:spPr>
        <a:xfrm>
          <a:off x="2592653" y="331389"/>
          <a:ext cx="397407" cy="4648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592653" y="424367"/>
        <a:ext cx="278185" cy="278936"/>
      </dsp:txXfrm>
    </dsp:sp>
    <dsp:sp modelId="{5AF8C616-59B5-3D44-82DE-B5FA2E1E1D58}">
      <dsp:nvSpPr>
        <dsp:cNvPr id="0" name=""/>
        <dsp:cNvSpPr/>
      </dsp:nvSpPr>
      <dsp:spPr>
        <a:xfrm>
          <a:off x="3177517" y="1465"/>
          <a:ext cx="1874564" cy="1124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Evaluation</a:t>
          </a:r>
        </a:p>
      </dsp:txBody>
      <dsp:txXfrm>
        <a:off x="3210459" y="34407"/>
        <a:ext cx="1808680" cy="1058854"/>
      </dsp:txXfrm>
    </dsp:sp>
    <dsp:sp modelId="{2657102A-DF1B-3E48-A2A4-881E161EE2D7}">
      <dsp:nvSpPr>
        <dsp:cNvPr id="0" name=""/>
        <dsp:cNvSpPr/>
      </dsp:nvSpPr>
      <dsp:spPr>
        <a:xfrm>
          <a:off x="5217044" y="331389"/>
          <a:ext cx="397407" cy="4648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5217044" y="424367"/>
        <a:ext cx="278185" cy="278936"/>
      </dsp:txXfrm>
    </dsp:sp>
    <dsp:sp modelId="{D3E582CC-A779-5843-89D4-7D1F6F0DA560}">
      <dsp:nvSpPr>
        <dsp:cNvPr id="0" name=""/>
        <dsp:cNvSpPr/>
      </dsp:nvSpPr>
      <dsp:spPr>
        <a:xfrm>
          <a:off x="5801908" y="1465"/>
          <a:ext cx="1874564" cy="1124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Eligibility</a:t>
          </a:r>
        </a:p>
      </dsp:txBody>
      <dsp:txXfrm>
        <a:off x="5834850" y="34407"/>
        <a:ext cx="1808680" cy="1058854"/>
      </dsp:txXfrm>
    </dsp:sp>
    <dsp:sp modelId="{FE9AB225-DCB4-8E42-B911-4D5BF2D573A9}">
      <dsp:nvSpPr>
        <dsp:cNvPr id="0" name=""/>
        <dsp:cNvSpPr/>
      </dsp:nvSpPr>
      <dsp:spPr>
        <a:xfrm rot="5400000">
          <a:off x="6540486" y="1257424"/>
          <a:ext cx="397407" cy="4648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6599722" y="1291166"/>
        <a:ext cx="278936" cy="278185"/>
      </dsp:txXfrm>
    </dsp:sp>
    <dsp:sp modelId="{42C67E58-A9EF-8949-8825-111D7766891F}">
      <dsp:nvSpPr>
        <dsp:cNvPr id="0" name=""/>
        <dsp:cNvSpPr/>
      </dsp:nvSpPr>
      <dsp:spPr>
        <a:xfrm>
          <a:off x="5801908" y="1876030"/>
          <a:ext cx="1874564" cy="1124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IEP</a:t>
          </a:r>
        </a:p>
      </dsp:txBody>
      <dsp:txXfrm>
        <a:off x="5834850" y="1908972"/>
        <a:ext cx="1808680" cy="1058854"/>
      </dsp:txXfrm>
    </dsp:sp>
    <dsp:sp modelId="{7C8DBDA3-A1A1-124D-8C0B-D89567C5B8DE}">
      <dsp:nvSpPr>
        <dsp:cNvPr id="0" name=""/>
        <dsp:cNvSpPr/>
      </dsp:nvSpPr>
      <dsp:spPr>
        <a:xfrm rot="10800000">
          <a:off x="5239538" y="2205953"/>
          <a:ext cx="397407" cy="4648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5358760" y="2298931"/>
        <a:ext cx="278185" cy="278936"/>
      </dsp:txXfrm>
    </dsp:sp>
    <dsp:sp modelId="{F098CABA-CA02-2948-80CF-A3C3C48E2A99}">
      <dsp:nvSpPr>
        <dsp:cNvPr id="0" name=""/>
        <dsp:cNvSpPr/>
      </dsp:nvSpPr>
      <dsp:spPr>
        <a:xfrm>
          <a:off x="3177517" y="1876030"/>
          <a:ext cx="1874564" cy="1124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Progress Monitoring</a:t>
          </a:r>
        </a:p>
      </dsp:txBody>
      <dsp:txXfrm>
        <a:off x="3210459" y="1908972"/>
        <a:ext cx="1808680" cy="1058854"/>
      </dsp:txXfrm>
    </dsp:sp>
    <dsp:sp modelId="{CF0C3717-4BE7-B24B-98E0-44D1B49D5617}">
      <dsp:nvSpPr>
        <dsp:cNvPr id="0" name=""/>
        <dsp:cNvSpPr/>
      </dsp:nvSpPr>
      <dsp:spPr>
        <a:xfrm rot="10800000">
          <a:off x="2615148" y="2205953"/>
          <a:ext cx="397407" cy="4648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10800000">
        <a:off x="2734370" y="2298931"/>
        <a:ext cx="278185" cy="278936"/>
      </dsp:txXfrm>
    </dsp:sp>
    <dsp:sp modelId="{9911B16A-DE25-5B4A-9DFB-17C6A8330C2D}">
      <dsp:nvSpPr>
        <dsp:cNvPr id="0" name=""/>
        <dsp:cNvSpPr/>
      </dsp:nvSpPr>
      <dsp:spPr>
        <a:xfrm>
          <a:off x="553127" y="1876030"/>
          <a:ext cx="1874564" cy="1124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Annual Review</a:t>
          </a:r>
        </a:p>
      </dsp:txBody>
      <dsp:txXfrm>
        <a:off x="586069" y="1908972"/>
        <a:ext cx="1808680" cy="1058854"/>
      </dsp:txXfrm>
    </dsp:sp>
    <dsp:sp modelId="{4D489AE0-93B4-2742-84CB-6105C3A62B89}">
      <dsp:nvSpPr>
        <dsp:cNvPr id="0" name=""/>
        <dsp:cNvSpPr/>
      </dsp:nvSpPr>
      <dsp:spPr>
        <a:xfrm rot="5400000">
          <a:off x="1291705" y="3131988"/>
          <a:ext cx="397407" cy="4648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 rot="-5400000">
        <a:off x="1350941" y="3165730"/>
        <a:ext cx="278936" cy="278185"/>
      </dsp:txXfrm>
    </dsp:sp>
    <dsp:sp modelId="{5AC64458-3E53-A14E-9BD2-1F0EF0757B60}">
      <dsp:nvSpPr>
        <dsp:cNvPr id="0" name=""/>
        <dsp:cNvSpPr/>
      </dsp:nvSpPr>
      <dsp:spPr>
        <a:xfrm>
          <a:off x="553127" y="3750595"/>
          <a:ext cx="1874564" cy="1124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Re-Evaluation</a:t>
          </a:r>
        </a:p>
      </dsp:txBody>
      <dsp:txXfrm>
        <a:off x="586069" y="3783537"/>
        <a:ext cx="1808680" cy="1058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945D5-BD04-464A-8884-46F936C3BC15}">
      <dsp:nvSpPr>
        <dsp:cNvPr id="0" name=""/>
        <dsp:cNvSpPr/>
      </dsp:nvSpPr>
      <dsp:spPr>
        <a:xfrm>
          <a:off x="0" y="371499"/>
          <a:ext cx="4729163" cy="8138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Disability</a:t>
          </a:r>
        </a:p>
      </dsp:txBody>
      <dsp:txXfrm>
        <a:off x="39730" y="411229"/>
        <a:ext cx="4649703" cy="734421"/>
      </dsp:txXfrm>
    </dsp:sp>
    <dsp:sp modelId="{70EFEE63-B10A-4BE6-B9DE-53B04C77CA02}">
      <dsp:nvSpPr>
        <dsp:cNvPr id="0" name=""/>
        <dsp:cNvSpPr/>
      </dsp:nvSpPr>
      <dsp:spPr>
        <a:xfrm>
          <a:off x="0" y="1245860"/>
          <a:ext cx="4729163" cy="813881"/>
        </a:xfrm>
        <a:prstGeom prst="roundRect">
          <a:avLst/>
        </a:prstGeom>
        <a:solidFill>
          <a:schemeClr val="accent2">
            <a:hueOff val="737640"/>
            <a:satOff val="3400"/>
            <a:lumOff val="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Adverse Effect</a:t>
          </a:r>
        </a:p>
      </dsp:txBody>
      <dsp:txXfrm>
        <a:off x="39730" y="1285590"/>
        <a:ext cx="4649703" cy="734421"/>
      </dsp:txXfrm>
    </dsp:sp>
    <dsp:sp modelId="{83F0226B-18B6-4BE7-9FDB-E22C994B41E8}">
      <dsp:nvSpPr>
        <dsp:cNvPr id="0" name=""/>
        <dsp:cNvSpPr/>
      </dsp:nvSpPr>
      <dsp:spPr>
        <a:xfrm>
          <a:off x="0" y="2120221"/>
          <a:ext cx="4729163" cy="813881"/>
        </a:xfrm>
        <a:prstGeom prst="roundRect">
          <a:avLst/>
        </a:prstGeom>
        <a:solidFill>
          <a:schemeClr val="accent2">
            <a:hueOff val="1475280"/>
            <a:satOff val="6801"/>
            <a:lumOff val="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Specially Designed Instruction</a:t>
          </a:r>
        </a:p>
      </dsp:txBody>
      <dsp:txXfrm>
        <a:off x="39730" y="2159951"/>
        <a:ext cx="4649703" cy="734421"/>
      </dsp:txXfrm>
    </dsp:sp>
    <dsp:sp modelId="{9DDB6D7F-B6D0-4FC4-A8B1-F145A5430637}">
      <dsp:nvSpPr>
        <dsp:cNvPr id="0" name=""/>
        <dsp:cNvSpPr/>
      </dsp:nvSpPr>
      <dsp:spPr>
        <a:xfrm>
          <a:off x="0" y="2994582"/>
          <a:ext cx="4729163" cy="813881"/>
        </a:xfrm>
        <a:prstGeom prst="roundRect">
          <a:avLst/>
        </a:prstGeom>
        <a:solidFill>
          <a:schemeClr val="accent2">
            <a:hueOff val="2212920"/>
            <a:satOff val="1020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RIGHT TO RECEIVE A FREE AND APPROPRIATE PUBLIC EDUCATION</a:t>
          </a:r>
        </a:p>
      </dsp:txBody>
      <dsp:txXfrm>
        <a:off x="39730" y="3034312"/>
        <a:ext cx="4649703" cy="734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AF1EE-6FAE-4A35-BB69-7D88893F21DB}">
      <dsp:nvSpPr>
        <dsp:cNvPr id="0" name=""/>
        <dsp:cNvSpPr/>
      </dsp:nvSpPr>
      <dsp:spPr>
        <a:xfrm>
          <a:off x="1397" y="946130"/>
          <a:ext cx="1606629" cy="80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DISABILITY</a:t>
          </a:r>
        </a:p>
      </dsp:txBody>
      <dsp:txXfrm>
        <a:off x="24925" y="969658"/>
        <a:ext cx="1559573" cy="756258"/>
      </dsp:txXfrm>
    </dsp:sp>
    <dsp:sp modelId="{E3D1D6FA-0931-4964-80F5-F0CC0438391D}">
      <dsp:nvSpPr>
        <dsp:cNvPr id="0" name=""/>
        <dsp:cNvSpPr/>
      </dsp:nvSpPr>
      <dsp:spPr>
        <a:xfrm>
          <a:off x="2009685" y="946130"/>
          <a:ext cx="1606629" cy="80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SIGNIFICANTLY IMPACTS MAJOR LIFE FUNCTION</a:t>
          </a:r>
        </a:p>
      </dsp:txBody>
      <dsp:txXfrm>
        <a:off x="2033213" y="969658"/>
        <a:ext cx="1559573" cy="756258"/>
      </dsp:txXfrm>
    </dsp:sp>
    <dsp:sp modelId="{9F34ED31-F661-47BD-857D-F326295D6371}">
      <dsp:nvSpPr>
        <dsp:cNvPr id="0" name=""/>
        <dsp:cNvSpPr/>
      </dsp:nvSpPr>
      <dsp:spPr>
        <a:xfrm>
          <a:off x="4017972" y="946130"/>
          <a:ext cx="1606629" cy="80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RIGHT TO RECEIVE FREE AND APPROPRIATE PUBLIC EDUCATION</a:t>
          </a:r>
        </a:p>
      </dsp:txBody>
      <dsp:txXfrm>
        <a:off x="4041500" y="969658"/>
        <a:ext cx="1559573" cy="756258"/>
      </dsp:txXfrm>
    </dsp:sp>
    <dsp:sp modelId="{E50EACA8-F7AE-4996-98E0-3C0DD1C43077}">
      <dsp:nvSpPr>
        <dsp:cNvPr id="0" name=""/>
        <dsp:cNvSpPr/>
      </dsp:nvSpPr>
      <dsp:spPr>
        <a:xfrm>
          <a:off x="6026260" y="946130"/>
          <a:ext cx="1606629" cy="80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CAN SUE FOR MONETARY DAMAGES</a:t>
          </a:r>
        </a:p>
      </dsp:txBody>
      <dsp:txXfrm>
        <a:off x="6049788" y="969658"/>
        <a:ext cx="1559573" cy="756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7DC0AF-E6CD-48E5-885F-73AD4E4922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F658-F6F6-420F-8C57-A307D9B1D7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8C468E-B80D-4E20-B13D-69BC2AF824CB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43FF3-2539-4667-AAB0-9D7A95A37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373BF-47DA-478B-B04E-800F731FC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E98C92-707D-4722-8E9B-D1E344547B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4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36EE3-0644-4055-84D9-27498E863980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99B07E-5DB5-48F4-9254-5D707A42C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4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3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61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38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3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7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3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97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89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3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9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3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4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7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2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B07E-5DB5-48F4-9254-5D707A42C3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1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2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4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8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56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6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76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0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8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3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8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6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1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5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9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4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5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8274-B9FC-483C-A146-3776DAF49BD1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79D9-6548-4CFD-B334-805159A7F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88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EDUCATION RIGHTS OF SPECIAL NEEDS CHILDREN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25701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Attorney Keith Howard, Esq.</a:t>
            </a:r>
          </a:p>
          <a:p>
            <a:r>
              <a:rPr lang="en-US" dirty="0">
                <a:solidFill>
                  <a:schemeClr val="tx1"/>
                </a:solidFill>
              </a:rPr>
              <a:t>The Law Offices of Keith L. Howard, PLLC</a:t>
            </a:r>
          </a:p>
          <a:p>
            <a:r>
              <a:rPr lang="en-US" dirty="0"/>
              <a:t>1-704-612-4151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We advocate for parents and children throughout the State of North Carolina!</a:t>
            </a:r>
          </a:p>
        </p:txBody>
      </p:sp>
    </p:spTree>
    <p:extLst>
      <p:ext uri="{BB962C8B-B14F-4D97-AF65-F5344CB8AC3E}">
        <p14:creationId xmlns:p14="http://schemas.microsoft.com/office/powerpoint/2010/main" val="109783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8966-E28B-48E5-B9B0-FD7E0775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1218991"/>
            <a:ext cx="3065527" cy="4178719"/>
          </a:xfrm>
        </p:spPr>
        <p:txBody>
          <a:bodyPr anchor="ctr">
            <a:normAutofit/>
          </a:bodyPr>
          <a:lstStyle/>
          <a:p>
            <a:r>
              <a:rPr lang="en-US" dirty="0"/>
              <a:t>Qualifying for AN </a:t>
            </a:r>
            <a:r>
              <a:rPr lang="en-US" dirty="0" err="1"/>
              <a:t>iep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E25C63-D45A-4E7B-B322-47DB9BAE40D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3881" y="1218010"/>
          <a:ext cx="4729163" cy="41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81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DC96-32BC-4197-9BE6-AEF62DC1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1144039"/>
            <a:ext cx="7633742" cy="1119099"/>
          </a:xfrm>
        </p:spPr>
        <p:txBody>
          <a:bodyPr anchor="ctr">
            <a:normAutofit/>
          </a:bodyPr>
          <a:lstStyle/>
          <a:p>
            <a:r>
              <a:rPr lang="en-US" dirty="0"/>
              <a:t>Qualifying for 504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C4AC0E-1351-4B5E-A8F8-8555F142A40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38212" y="2571750"/>
          <a:ext cx="7634288" cy="269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69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7030-3431-4D6F-9305-BEE8C621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1144039"/>
            <a:ext cx="7633742" cy="111909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DIFFERENCES BETWEEN IEP VS 504 </a:t>
            </a:r>
            <a:r>
              <a:rPr lang="en-US" sz="2400" dirty="0" err="1"/>
              <a:t>pLANS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1282-1230-4C90-BD83-B51CD7A0F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4F451-5C6E-48BC-9B30-8568393A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43" y="1479384"/>
            <a:ext cx="803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7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Evaluation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8" y="1524000"/>
            <a:ext cx="6934201" cy="4876800"/>
          </a:xfrm>
        </p:spPr>
        <p:txBody>
          <a:bodyPr rtlCol="0">
            <a:normAutofit fontScale="85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School and/or parent may refer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School must seek parental consent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Must be conduct in all areas related to child’s suspected disability or disabilities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Within 90 days of receipt of a written referral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Evaluations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Eligibility determination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IEP developed (for eligible child)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Placement completed (for eligible child)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Eligibility determined by parent and group of qualified professionals (typically IEP Team)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Must be done at least every 3 years, unless school and parent agree not necessary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If parent or eligible student disagrees, has right to free, independent educational evaluation</a:t>
            </a:r>
          </a:p>
        </p:txBody>
      </p:sp>
    </p:spTree>
    <p:extLst>
      <p:ext uri="{BB962C8B-B14F-4D97-AF65-F5344CB8AC3E}">
        <p14:creationId xmlns:p14="http://schemas.microsoft.com/office/powerpoint/2010/main" val="145438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304801"/>
            <a:ext cx="7765321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IEP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6705601" cy="5181600"/>
          </a:xfrm>
        </p:spPr>
        <p:txBody>
          <a:bodyPr rtlCol="0">
            <a:normAutofit fontScale="85000"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Parents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At least one regulation education teacher of the child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At least one special education teacher of the child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Representative of district who’s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Qualified to provide, or supervise the provision of, specially designed instruction to meet the unique needs of children with disabilities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Knowledgeable about general education curriculum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Knowledgeable about availability of resources of district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Individual who can interpret instructional implications of evaluation results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Other individuals who have knowledge or special expertise regarding the child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E.g., psychologist, counselor, social worker, doctor, etc.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Child (when appropriate)</a:t>
            </a:r>
          </a:p>
        </p:txBody>
      </p:sp>
    </p:spTree>
    <p:extLst>
      <p:ext uri="{BB962C8B-B14F-4D97-AF65-F5344CB8AC3E}">
        <p14:creationId xmlns:p14="http://schemas.microsoft.com/office/powerpoint/2010/main" val="36315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Individualized Education Program (IEP)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99013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Present levels of academic achievement and functional performance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Measurable annual goals and how goals will be measured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Special education and related services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When begin, how often provided, where provided, and how long will last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Accommodations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Placement: Extent (if any) to which child will not participate with nondisabled children in regular class and other school activities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Must be least restrictive environment (see next slide)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Any modifications or exemptions from state- and district-wide tests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Transition services (after child turns 14)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/>
              <a:t>Must be reviewed at least once/year</a:t>
            </a:r>
          </a:p>
        </p:txBody>
      </p:sp>
    </p:spTree>
    <p:extLst>
      <p:ext uri="{BB962C8B-B14F-4D97-AF65-F5344CB8AC3E}">
        <p14:creationId xmlns:p14="http://schemas.microsoft.com/office/powerpoint/2010/main" val="264017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DA0877-9214-4695-A332-074A883D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 IEP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ED7ACE-1529-4859-8C5E-BCACAD498C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indent="91431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pc="95" dirty="0">
                <a:solidFill>
                  <a:srgbClr val="FF0000"/>
                </a:solidFill>
                <a:latin typeface="Century Schoolbook" panose="02020603050405020304" pitchFamily="1"/>
              </a:rPr>
              <a:t>SMART </a:t>
            </a:r>
          </a:p>
          <a:p>
            <a:pPr marL="365723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pc="105" dirty="0">
                <a:latin typeface="Century Schoolbook" panose="02020603050405020304" pitchFamily="1"/>
              </a:rPr>
              <a:t>Specific </a:t>
            </a:r>
          </a:p>
          <a:p>
            <a:pPr marL="365723" algn="just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pc="105" dirty="0">
                <a:latin typeface="Century Schoolbook" panose="02020603050405020304" pitchFamily="1"/>
              </a:rPr>
              <a:t>Measurable </a:t>
            </a:r>
          </a:p>
          <a:p>
            <a:pPr marL="365723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pc="80" dirty="0">
                <a:latin typeface="Century Schoolbook" panose="02020603050405020304" pitchFamily="1"/>
              </a:rPr>
              <a:t>Ambitious </a:t>
            </a:r>
          </a:p>
          <a:p>
            <a:pPr marL="365723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pc="80" dirty="0">
                <a:latin typeface="Century Schoolbook" panose="02020603050405020304" pitchFamily="1"/>
              </a:rPr>
              <a:t>Attainable </a:t>
            </a:r>
          </a:p>
          <a:p>
            <a:pPr marL="365723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pc="114" dirty="0">
                <a:latin typeface="Century Schoolbook" panose="02020603050405020304" pitchFamily="1"/>
              </a:rPr>
              <a:t>Realistic </a:t>
            </a:r>
          </a:p>
          <a:p>
            <a:pPr marL="365723" algn="just">
              <a:lnSpc>
                <a:spcPts val="3500"/>
              </a:lnSpc>
              <a:spcBef>
                <a:spcPts val="230"/>
              </a:spcBef>
              <a:spcAft>
                <a:spcPts val="960"/>
              </a:spcAft>
              <a:buFont typeface="Symbol"/>
              <a:buChar char="·"/>
            </a:pPr>
            <a:r>
              <a:rPr lang="en-US" spc="114" dirty="0">
                <a:latin typeface="Century Schoolbook" panose="02020603050405020304" pitchFamily="1"/>
              </a:rPr>
              <a:t>Time-bound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ABA15-4B88-4A82-8103-79C3DCCE70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PLAAFP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It is through the PLAAFPs that you will </a:t>
            </a:r>
          </a:p>
          <a:p>
            <a:pPr marL="342900" indent="-342900">
              <a:buAutoNum type="alphaLcParenR"/>
            </a:pPr>
            <a:r>
              <a:rPr lang="en-US" dirty="0">
                <a:latin typeface="Century Schoolbook" panose="02040604050505020304" pitchFamily="18" charset="0"/>
              </a:rPr>
              <a:t>identify and prioritize the specific needs of the child </a:t>
            </a:r>
          </a:p>
          <a:p>
            <a:pPr marL="342900" indent="-342900">
              <a:buAutoNum type="alphaLcParenR"/>
            </a:pPr>
            <a:endParaRPr lang="en-US" dirty="0">
              <a:latin typeface="Century Schoolbook" panose="02040604050505020304" pitchFamily="18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latin typeface="Century Schoolbook" panose="02040604050505020304" pitchFamily="18" charset="0"/>
              </a:rPr>
              <a:t>establish baseline level performance in relation to the general curriculum academic standards in order to develop an individualized and meaningful plan, and </a:t>
            </a:r>
          </a:p>
          <a:p>
            <a:pPr marL="342900" indent="-342900">
              <a:buAutoNum type="alphaLcParenR"/>
            </a:pPr>
            <a:endParaRPr lang="en-US" dirty="0">
              <a:latin typeface="Century Schoolbook" panose="02040604050505020304" pitchFamily="18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latin typeface="Century Schoolbook" panose="02040604050505020304" pitchFamily="18" charset="0"/>
              </a:rPr>
              <a:t>identify the degree of match between skills of the child and the instructional environment for the purpose of guiding decision 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8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Least Restrictive Environment (LRE)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Students must be educated, to maximum extent possible, alongside non-special-education students </a:t>
            </a:r>
          </a:p>
          <a:p>
            <a:r>
              <a:rPr lang="en-US" dirty="0"/>
              <a:t>Team decision</a:t>
            </a:r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Separate: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≤</a:t>
            </a:r>
            <a:r>
              <a:rPr lang="en-US" dirty="0"/>
              <a:t>39% w/ non-disabled peers</a:t>
            </a:r>
          </a:p>
          <a:p>
            <a:pPr lvl="1"/>
            <a:r>
              <a:rPr lang="en-US" dirty="0"/>
              <a:t>Resource: 40-79% w/ non-disabled peers</a:t>
            </a:r>
          </a:p>
          <a:p>
            <a:pPr lvl="1"/>
            <a:r>
              <a:rPr lang="en-US" dirty="0"/>
              <a:t>Regular: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≥ </a:t>
            </a:r>
            <a:r>
              <a:rPr lang="en-US" dirty="0"/>
              <a:t>80% w/ non-disabled peers</a:t>
            </a:r>
          </a:p>
          <a:p>
            <a:pPr lvl="1"/>
            <a:r>
              <a:rPr lang="en-US" dirty="0"/>
              <a:t>Other</a:t>
            </a:r>
          </a:p>
          <a:p>
            <a:pPr lvl="2"/>
            <a:r>
              <a:rPr lang="en-US" dirty="0"/>
              <a:t>Special schools</a:t>
            </a:r>
          </a:p>
          <a:p>
            <a:pPr lvl="2"/>
            <a:r>
              <a:rPr lang="en-US" dirty="0"/>
              <a:t>Home instruction</a:t>
            </a:r>
          </a:p>
          <a:p>
            <a:pPr lvl="2"/>
            <a:r>
              <a:rPr lang="en-US" dirty="0"/>
              <a:t>Instruction in hospitals and institutions</a:t>
            </a:r>
          </a:p>
        </p:txBody>
      </p:sp>
    </p:spTree>
    <p:extLst>
      <p:ext uri="{BB962C8B-B14F-4D97-AF65-F5344CB8AC3E}">
        <p14:creationId xmlns:p14="http://schemas.microsoft.com/office/powerpoint/2010/main" val="128313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41A3-03D4-4E6C-89F9-D5A2F9F6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school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7EAF-7FAF-41E1-A90C-A2F970E20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304736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en-US" dirty="0">
                <a:effectLst/>
              </a:rPr>
              <a:t>Whether the student regresses or may regress during extended breaks from instruction and cannot relearn the lost skills within a reasonable time; or</a:t>
            </a:r>
          </a:p>
          <a:p>
            <a:pPr lvl="0" fontAlgn="base"/>
            <a:r>
              <a:rPr lang="en-US" dirty="0">
                <a:effectLst/>
              </a:rPr>
              <a:t>Whether the benefits a student gains during the regular school year will be significantly jeopardized if he or she is not provided with an educational program during extended breaks from instruction; or</a:t>
            </a:r>
          </a:p>
          <a:p>
            <a:pPr lvl="0" fontAlgn="base"/>
            <a:r>
              <a:rPr lang="en-US" dirty="0">
                <a:effectLst/>
              </a:rPr>
              <a:t>Whether the student is demonstrating emerging critical skill acquisition (“window of opportunity”) that will be lost without the provision of an educational program during extended breaks from instruction.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3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School-to-Prison Pipeline: 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0400"/>
            <a:ext cx="8229600" cy="4699000"/>
          </a:xfrm>
        </p:spPr>
        <p:txBody>
          <a:bodyPr/>
          <a:lstStyle/>
          <a:p>
            <a:pPr eaLnBrk="1" hangingPunct="1"/>
            <a:r>
              <a:rPr lang="en-US" dirty="0"/>
              <a:t>A system of laws, policies, and practices that pushes students out of schools and into the juvenile and criminal justice systems</a:t>
            </a:r>
          </a:p>
        </p:txBody>
      </p:sp>
      <p:pic>
        <p:nvPicPr>
          <p:cNvPr id="21514" name="Picture 4" descr="j043933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12605" r="27332" b="2701"/>
          <a:stretch>
            <a:fillRect/>
          </a:stretch>
        </p:blipFill>
        <p:spPr bwMode="auto">
          <a:xfrm>
            <a:off x="2508250" y="3810000"/>
            <a:ext cx="8778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11"/>
          <p:cNvSpPr>
            <a:spLocks noChangeArrowheads="1"/>
          </p:cNvSpPr>
          <p:nvPr/>
        </p:nvSpPr>
        <p:spPr bwMode="auto">
          <a:xfrm rot="5400000">
            <a:off x="4375150" y="2552700"/>
            <a:ext cx="838200" cy="4572000"/>
          </a:xfrm>
          <a:prstGeom prst="can">
            <a:avLst>
              <a:gd name="adj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pic>
        <p:nvPicPr>
          <p:cNvPr id="6150" name="Picture 5" descr="hands-thru-bars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3505200"/>
            <a:ext cx="14541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2584450" y="46482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ea typeface="ＭＳ Ｐゴシック" pitchFamily="-65" charset="-128"/>
              </a:rPr>
              <a:t>School-to-Prison Pipeline</a:t>
            </a:r>
          </a:p>
        </p:txBody>
      </p:sp>
      <p:pic>
        <p:nvPicPr>
          <p:cNvPr id="6152" name="Picture 14" descr="neighborhood_schoo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81400"/>
            <a:ext cx="16176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6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3333 -3.3333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2C6D-10D8-4E9E-8A34-8414935C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E9CE-00EE-46F4-9500-865B99EB4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Keith Howard’s Bio</a:t>
            </a:r>
          </a:p>
          <a:p>
            <a:r>
              <a:rPr lang="en-US" sz="4400" dirty="0"/>
              <a:t>Special Education</a:t>
            </a:r>
          </a:p>
          <a:p>
            <a:r>
              <a:rPr lang="en-US" sz="4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214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/>
              <a:t>Manifestation Determination Review (MDR)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6858001" cy="4724400"/>
          </a:xfrm>
        </p:spPr>
        <p:txBody>
          <a:bodyPr rtlCol="0">
            <a:normAutofit fontScale="92500"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If child suspended facing &gt; 10 school days in one school year, must be IEP Team meeting to determine if conduct was:</a:t>
            </a: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/>
              <a:t>Caused by, or had a direct and substantial relationship to, the child’s disability; or</a:t>
            </a: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/>
              <a:t>Direct result of school’s failure to implement the IEP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If answer to either is yes, child can’t be suspended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Exceptions for drugs, weapons, and serious injury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If answer to #1 is yes, school must: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Conduct Functional Behavioral Assessment (FBA); and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Create Behavioral Intervention Plan (BIP)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If answer to both is no, child can be suspended, but must continue to receive FAPE</a:t>
            </a:r>
          </a:p>
        </p:txBody>
      </p:sp>
    </p:spTree>
    <p:extLst>
      <p:ext uri="{BB962C8B-B14F-4D97-AF65-F5344CB8AC3E}">
        <p14:creationId xmlns:p14="http://schemas.microsoft.com/office/powerpoint/2010/main" val="1324887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Protections for Students Not Yet Eligible for Special Education 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827213"/>
            <a:ext cx="8229600" cy="4876800"/>
          </a:xfrm>
        </p:spPr>
        <p:txBody>
          <a:bodyPr/>
          <a:lstStyle/>
          <a:p>
            <a:r>
              <a:rPr lang="en-US" dirty="0"/>
              <a:t>Students who have not yet been identified as being eligible for special education may nonetheless assert school discipline-related protections under IDEA if the school had a basis of knowledge that the child was a child with a disability before the suspension occurred. </a:t>
            </a:r>
          </a:p>
          <a:p>
            <a:endParaRPr lang="en-US" sz="1000" dirty="0"/>
          </a:p>
          <a:p>
            <a:r>
              <a:rPr lang="en-US" dirty="0"/>
              <a:t> Basis of knowledge =</a:t>
            </a:r>
          </a:p>
          <a:p>
            <a:pPr lvl="2"/>
            <a:r>
              <a:rPr lang="en-US" dirty="0"/>
              <a:t>Parent/guardian expressed written concern that the child was a student with a disability in need of special education;</a:t>
            </a:r>
          </a:p>
          <a:p>
            <a:pPr lvl="2"/>
            <a:r>
              <a:rPr lang="en-US" dirty="0"/>
              <a:t>Parent/guardian requested a special education evaluation; </a:t>
            </a:r>
          </a:p>
          <a:p>
            <a:pPr lvl="2"/>
            <a:r>
              <a:rPr lang="en-US" dirty="0"/>
              <a:t>Teacher or other school staff expressed specific concerns about a pattern of behavior to the director of special education or other administrator; or</a:t>
            </a:r>
          </a:p>
          <a:p>
            <a:pPr lvl="2"/>
            <a:r>
              <a:rPr lang="en-US" dirty="0"/>
              <a:t>Based on behavior and academic performance, clear and convincing</a:t>
            </a:r>
          </a:p>
        </p:txBody>
      </p:sp>
    </p:spTree>
    <p:extLst>
      <p:ext uri="{BB962C8B-B14F-4D97-AF65-F5344CB8AC3E}">
        <p14:creationId xmlns:p14="http://schemas.microsoft.com/office/powerpoint/2010/main" val="338363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A66B-4F10-44A5-B7EE-2FFD6FFE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Disputes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EBB6-C410-4DC7-870B-207B8952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all of your child’s education records;</a:t>
            </a:r>
          </a:p>
          <a:p>
            <a:r>
              <a:rPr lang="en-US" dirty="0"/>
              <a:t>Request independent education evaluations;</a:t>
            </a:r>
          </a:p>
          <a:p>
            <a:r>
              <a:rPr lang="en-US" dirty="0"/>
              <a:t>Decide on filing a state complaint, OCR complaint, or due process petition.</a:t>
            </a:r>
          </a:p>
        </p:txBody>
      </p:sp>
    </p:spTree>
    <p:extLst>
      <p:ext uri="{BB962C8B-B14F-4D97-AF65-F5344CB8AC3E}">
        <p14:creationId xmlns:p14="http://schemas.microsoft.com/office/powerpoint/2010/main" val="2459284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F7DD-84F5-41CF-9641-AE1770FC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55218-69B8-4280-8A17-D76A118CE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27" y="1524000"/>
            <a:ext cx="3600326" cy="609600"/>
          </a:xfrm>
        </p:spPr>
        <p:txBody>
          <a:bodyPr/>
          <a:lstStyle/>
          <a:p>
            <a:r>
              <a:rPr lang="en-US" dirty="0"/>
              <a:t>Procedural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1C58-F0A4-45B0-8C88-FA358AC42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346" y="2133600"/>
            <a:ext cx="3830406" cy="4495800"/>
          </a:xfrm>
        </p:spPr>
        <p:txBody>
          <a:bodyPr>
            <a:normAutofit/>
          </a:bodyPr>
          <a:lstStyle/>
          <a:p>
            <a:r>
              <a:rPr lang="en-US" dirty="0"/>
              <a:t>Dated Evaluations</a:t>
            </a:r>
          </a:p>
          <a:p>
            <a:r>
              <a:rPr lang="en-US" dirty="0"/>
              <a:t>Missing mandated evaluations</a:t>
            </a:r>
          </a:p>
          <a:p>
            <a:r>
              <a:rPr lang="en-US" dirty="0"/>
              <a:t>Behaviors but no FBA and BIP</a:t>
            </a:r>
          </a:p>
          <a:p>
            <a:r>
              <a:rPr lang="en-US" dirty="0"/>
              <a:t>Native language rights not honored</a:t>
            </a:r>
          </a:p>
          <a:p>
            <a:r>
              <a:rPr lang="en-US" dirty="0"/>
              <a:t>IEP team composition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E9259-1393-4E69-9BA4-F90A17B0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9230" y="1676400"/>
            <a:ext cx="3591437" cy="457200"/>
          </a:xfrm>
        </p:spPr>
        <p:txBody>
          <a:bodyPr/>
          <a:lstStyle/>
          <a:p>
            <a:r>
              <a:rPr lang="en-US" dirty="0"/>
              <a:t>Substantive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2B8D0F-793E-43F5-9109-C5DFAA242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133600"/>
            <a:ext cx="3821518" cy="4419600"/>
          </a:xfrm>
        </p:spPr>
        <p:txBody>
          <a:bodyPr/>
          <a:lstStyle/>
          <a:p>
            <a:r>
              <a:rPr lang="en-US" dirty="0"/>
              <a:t>IEP not being implement</a:t>
            </a:r>
          </a:p>
          <a:p>
            <a:r>
              <a:rPr lang="en-US" dirty="0"/>
              <a:t>Transition plan missing</a:t>
            </a:r>
          </a:p>
          <a:p>
            <a:r>
              <a:rPr lang="en-US" dirty="0"/>
              <a:t>Home instruction</a:t>
            </a:r>
          </a:p>
          <a:p>
            <a:r>
              <a:rPr lang="en-US" dirty="0"/>
              <a:t>Suspensions and removals</a:t>
            </a:r>
          </a:p>
          <a:p>
            <a:r>
              <a:rPr lang="en-US" dirty="0"/>
              <a:t>Child find</a:t>
            </a:r>
          </a:p>
          <a:p>
            <a:r>
              <a:rPr lang="en-US" dirty="0"/>
              <a:t>Predetermination</a:t>
            </a:r>
          </a:p>
          <a:p>
            <a:r>
              <a:rPr lang="en-US" dirty="0"/>
              <a:t>Lack of toilet training</a:t>
            </a:r>
          </a:p>
          <a:p>
            <a:r>
              <a:rPr lang="en-US" dirty="0"/>
              <a:t>Lack of implementation of related services</a:t>
            </a:r>
          </a:p>
        </p:txBody>
      </p:sp>
    </p:spTree>
    <p:extLst>
      <p:ext uri="{BB962C8B-B14F-4D97-AF65-F5344CB8AC3E}">
        <p14:creationId xmlns:p14="http://schemas.microsoft.com/office/powerpoint/2010/main" val="300610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09C9-BC7E-4104-A32B-40898970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QUESTIONS!!!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02C7B6-D6A4-410D-8796-9FAB27699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819" y="2628900"/>
            <a:ext cx="26384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9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60590"/>
            <a:ext cx="8534400" cy="3880773"/>
          </a:xfrm>
        </p:spPr>
        <p:txBody>
          <a:bodyPr>
            <a:normAutofit/>
          </a:bodyPr>
          <a:lstStyle/>
          <a:p>
            <a:r>
              <a:rPr lang="en-US" sz="3200" dirty="0"/>
              <a:t>Attorney Keith Howard</a:t>
            </a:r>
          </a:p>
          <a:p>
            <a:r>
              <a:rPr lang="en-US" sz="3200" dirty="0"/>
              <a:t>The Law Offices of Keith L. Howard, Esq.</a:t>
            </a:r>
          </a:p>
          <a:p>
            <a:r>
              <a:rPr lang="en-US" sz="3200" dirty="0"/>
              <a:t>Phone: 704-612-4151</a:t>
            </a:r>
          </a:p>
          <a:p>
            <a:r>
              <a:rPr lang="en-US" sz="3200" dirty="0"/>
              <a:t>Email: keithh@khowardlaw.com</a:t>
            </a:r>
          </a:p>
        </p:txBody>
      </p:sp>
    </p:spTree>
    <p:extLst>
      <p:ext uri="{BB962C8B-B14F-4D97-AF65-F5344CB8AC3E}">
        <p14:creationId xmlns:p14="http://schemas.microsoft.com/office/powerpoint/2010/main" val="231357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05" y="609601"/>
            <a:ext cx="4924565" cy="5248389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FC8E3-B4F9-421B-BDFA-8C5DB1B58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09" r="1" b="31543"/>
          <a:stretch/>
        </p:blipFill>
        <p:spPr>
          <a:xfrm>
            <a:off x="843757" y="860153"/>
            <a:ext cx="4451569" cy="4760093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05" y="609601"/>
            <a:ext cx="4924565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B63F0-A306-4E34-9455-C40E9D62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599" y="609601"/>
            <a:ext cx="2469068" cy="121919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ABOUT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60A8-2A31-4856-A0BA-9042A46E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712" y="1600200"/>
            <a:ext cx="2957688" cy="480060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Former Education Law Professor</a:t>
            </a:r>
          </a:p>
          <a:p>
            <a:r>
              <a:rPr lang="en-US" sz="1600" dirty="0"/>
              <a:t>13 years of legal advocacy experience</a:t>
            </a:r>
          </a:p>
          <a:p>
            <a:r>
              <a:rPr lang="en-US" sz="1600" dirty="0"/>
              <a:t>Social Justice Advocate</a:t>
            </a:r>
          </a:p>
          <a:p>
            <a:r>
              <a:rPr lang="en-US" sz="1600" dirty="0"/>
              <a:t>Poverty Law Attorney</a:t>
            </a:r>
          </a:p>
          <a:p>
            <a:r>
              <a:rPr lang="en-US" sz="1600" dirty="0"/>
              <a:t>Husband, father, and dedicated teacher and coach.</a:t>
            </a:r>
          </a:p>
          <a:p>
            <a:r>
              <a:rPr lang="en-US" sz="1600" dirty="0"/>
              <a:t>Personal Motto: “It’s easier to build strong children than to repair broken men [and women].” Frederick Douglass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463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5F84-AF90-4DE7-9430-9E2E56D1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381001"/>
            <a:ext cx="7765321" cy="990599"/>
          </a:xfrm>
        </p:spPr>
        <p:txBody>
          <a:bodyPr/>
          <a:lstStyle/>
          <a:p>
            <a:r>
              <a:rPr lang="en-US" dirty="0"/>
              <a:t>Key Definitions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70DEA1-BFF5-45FA-8A49-88D496B68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831601"/>
              </p:ext>
            </p:extLst>
          </p:nvPr>
        </p:nvGraphicFramePr>
        <p:xfrm>
          <a:off x="685800" y="1219200"/>
          <a:ext cx="815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74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28600"/>
            <a:ext cx="6870405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Special Education </a:t>
            </a:r>
            <a:br>
              <a:rPr lang="en-US" dirty="0"/>
            </a:br>
            <a:r>
              <a:rPr lang="en-US" dirty="0"/>
              <a:t>ADVOCACY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80353-3EA4-4C82-97CF-DD2E2914A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74446"/>
            <a:ext cx="69342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Laws, Policies, &amp; Regulations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457136"/>
          </a:xfrm>
        </p:spPr>
        <p:txBody>
          <a:bodyPr>
            <a:normAutofit/>
          </a:bodyPr>
          <a:lstStyle/>
          <a:p>
            <a:r>
              <a:rPr lang="en-US" dirty="0"/>
              <a:t>Individuals with Disabilities Education Act (IDEA)</a:t>
            </a:r>
          </a:p>
          <a:p>
            <a:pPr lvl="1"/>
            <a:r>
              <a:rPr lang="en-US" dirty="0"/>
              <a:t>20 U.S.C. § 1400 et seq.; 34 CFR PART 300</a:t>
            </a:r>
          </a:p>
          <a:p>
            <a:r>
              <a:rPr lang="en-US" dirty="0"/>
              <a:t>Section 504 of the Rehabilitation Act </a:t>
            </a:r>
          </a:p>
          <a:p>
            <a:pPr lvl="1"/>
            <a:r>
              <a:rPr lang="en-US" dirty="0"/>
              <a:t>29 U.S.C. § 794</a:t>
            </a:r>
          </a:p>
          <a:p>
            <a:r>
              <a:rPr lang="en-US" dirty="0"/>
              <a:t>Federal Education Rights and Privacy Act</a:t>
            </a:r>
          </a:p>
          <a:p>
            <a:pPr lvl="1"/>
            <a:r>
              <a:rPr lang="en-US" dirty="0"/>
              <a:t>20 U.S.C. § 1232g; 34 CFR PART 99</a:t>
            </a:r>
          </a:p>
          <a:p>
            <a:r>
              <a:rPr lang="en-US" dirty="0"/>
              <a:t>NC Education of Children with Disabilities</a:t>
            </a:r>
          </a:p>
          <a:p>
            <a:pPr lvl="1"/>
            <a:r>
              <a:rPr lang="en-US" dirty="0"/>
              <a:t>Article 9 of Chapter 115C</a:t>
            </a:r>
          </a:p>
          <a:p>
            <a:r>
              <a:rPr lang="en-US" dirty="0"/>
              <a:t>NC Policies Governing Services for Children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329959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Free and Appropriate Public Education (FAPE)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6781801" cy="4876800"/>
          </a:xfrm>
        </p:spPr>
        <p:txBody>
          <a:bodyPr rtlCol="0">
            <a:normAutofit fontScale="85000" lnSpcReduction="1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FAPE is one that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Addresses the child's unique needs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Is of equal quality as services provided to non-disabled students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Meets state standards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Follows IEP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Provides opportunity to make progress toward goals in IEP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Must confer educational benefit based on child’s unique needs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Must be provided regardless of whether school has it available or can afford it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Must include personalized instruction with sufficient support services to permit child to benefit educationally from instruction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Right to receive even while suspended</a:t>
            </a:r>
          </a:p>
        </p:txBody>
      </p:sp>
    </p:spTree>
    <p:extLst>
      <p:ext uri="{BB962C8B-B14F-4D97-AF65-F5344CB8AC3E}">
        <p14:creationId xmlns:p14="http://schemas.microsoft.com/office/powerpoint/2010/main" val="38921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76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Identification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9149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“Child with a Disability”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Has qualifying disability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By reason thereof, needs special education and related services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Child Find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Schools are required to locate, identify, and evaluate all children with disabilities from birth through age 21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914900"/>
          </a:xfrm>
        </p:spPr>
        <p:txBody>
          <a:bodyPr rtlCol="0">
            <a:normAutofit fontScale="85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Qualifying Disabilities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Autism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Deaf-blindness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Deafness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Developmental delay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Emotional disturbance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Hearing impairment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Intellectual disability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Multiple disabilities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Orthopedic impairment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Other health impairment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Specific learning disability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Speech or language impairment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Traumatic brain injury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Visual impairment, including blindness</a:t>
            </a:r>
          </a:p>
        </p:txBody>
      </p:sp>
    </p:spTree>
    <p:extLst>
      <p:ext uri="{BB962C8B-B14F-4D97-AF65-F5344CB8AC3E}">
        <p14:creationId xmlns:p14="http://schemas.microsoft.com/office/powerpoint/2010/main" val="1442160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8749</TotalTime>
  <Words>1333</Words>
  <Application>Microsoft Office PowerPoint</Application>
  <PresentationFormat>On-screen Show (4:3)</PresentationFormat>
  <Paragraphs>218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ゴシック</vt:lpstr>
      <vt:lpstr>Arial</vt:lpstr>
      <vt:lpstr>Bookman Old Style</vt:lpstr>
      <vt:lpstr>Calibri</vt:lpstr>
      <vt:lpstr>Century Schoolbook</vt:lpstr>
      <vt:lpstr>Rockwell</vt:lpstr>
      <vt:lpstr>Symbol</vt:lpstr>
      <vt:lpstr>Verdana</vt:lpstr>
      <vt:lpstr>Damask</vt:lpstr>
      <vt:lpstr>THE EDUCATION RIGHTS OF SPECIAL NEEDS CHILDREN</vt:lpstr>
      <vt:lpstr>Agenda</vt:lpstr>
      <vt:lpstr>ABOUT ME!</vt:lpstr>
      <vt:lpstr>Key Definitions</vt:lpstr>
      <vt:lpstr>Special Education  ADVOCACY</vt:lpstr>
      <vt:lpstr>Laws, Policies, &amp; Regulations</vt:lpstr>
      <vt:lpstr>Free and Appropriate Public Education (FAPE)</vt:lpstr>
      <vt:lpstr>Process</vt:lpstr>
      <vt:lpstr>Identification</vt:lpstr>
      <vt:lpstr>Qualifying for AN iep</vt:lpstr>
      <vt:lpstr>Qualifying for 504 plan</vt:lpstr>
      <vt:lpstr>DIFFERENCES BETWEEN IEP VS 504 pLANS</vt:lpstr>
      <vt:lpstr>Evaluation</vt:lpstr>
      <vt:lpstr>IEP Team</vt:lpstr>
      <vt:lpstr>Individualized Education Program (IEP)</vt:lpstr>
      <vt:lpstr>Measurable IEP Goals</vt:lpstr>
      <vt:lpstr>Least Restrictive Environment (LRE)</vt:lpstr>
      <vt:lpstr>Extended school year</vt:lpstr>
      <vt:lpstr>School-to-Prison Pipeline: Definition</vt:lpstr>
      <vt:lpstr>Manifestation Determination Review (MDR)</vt:lpstr>
      <vt:lpstr>Protections for Students Not Yet Eligible for Special Education </vt:lpstr>
      <vt:lpstr>Handling Disputes</vt:lpstr>
      <vt:lpstr>Red flags</vt:lpstr>
      <vt:lpstr>QUESTIONS!!!</vt:lpstr>
      <vt:lpstr>Contact Information</vt:lpstr>
    </vt:vector>
  </TitlesOfParts>
  <Company>Charlotte School of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Howard</dc:creator>
  <cp:lastModifiedBy>Reinhartsen, Debbie</cp:lastModifiedBy>
  <cp:revision>99</cp:revision>
  <cp:lastPrinted>2019-04-09T14:56:39Z</cp:lastPrinted>
  <dcterms:created xsi:type="dcterms:W3CDTF">2012-10-13T13:40:53Z</dcterms:created>
  <dcterms:modified xsi:type="dcterms:W3CDTF">2019-04-09T14:57:36Z</dcterms:modified>
</cp:coreProperties>
</file>